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387" r:id="rId2"/>
    <p:sldId id="261" r:id="rId3"/>
    <p:sldId id="266" r:id="rId4"/>
    <p:sldId id="267" r:id="rId5"/>
    <p:sldId id="260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378" r:id="rId18"/>
    <p:sldId id="379" r:id="rId19"/>
    <p:sldId id="382" r:id="rId20"/>
    <p:sldId id="38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892" autoAdjust="0"/>
  </p:normalViewPr>
  <p:slideViewPr>
    <p:cSldViewPr snapToGrid="0">
      <p:cViewPr varScale="1">
        <p:scale>
          <a:sx n="76" d="100"/>
          <a:sy n="76" d="100"/>
        </p:scale>
        <p:origin x="449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1:25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151 267 656,'0'0'1860,"-24"-2"226,-72-7 4506,95 9-6517,-1 0 0,1-1 0,-1 1 0,1 0 0,-1 0 0,1-1 0,-1 1 0,1-1-1,0 0 1,-1 1 0,1-1 0,0 0 0,-1 0 0,1 1 0,0-1 0,0 0-1,0 0 1,0-1 0,0 1 0,0 0 0,0 0 0,0 0 0,0-1-75,1 1-1,0 0 1,0 0-1,0 0 0,0 0 1,0-1-1,0 1 0,0 0 1,0 0-1,0 0 1,1 0-1,-1 0 0,0 0 1,1 0-1,-1 0 1,1 0-1,-1 0 0,1 0 1,-1 0-1,1 0 1,0 1 0,5-6 8,0 0 0,1 1 0,-1 0 0,1 1 0,0 0 0,1 0 1,-1 0-1,1 1 0,0 0 0,0 0 0,2 0-8,1-1 12,55-17 200,0 2-1,2 3 1,26-1-212,221-20 566,561-10 2,7 41-348,-679 6-200,118 7 28,0 13 0,65 24-48,-350-40-590,33 0 590,-62-4-2820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29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87 896,'0'0'6780,"0"0"-5484,19 0-1171,3 2-77,-10-1-24,1-1-1,-1 0 1,0 0 0,0-1 0,0 0-1,0-1 1,0-1 0,8-2-24,-11 2-3,0 1-2,0-1-1,0 0 1,0 0 0,0-1-1,-1 0 1,0 0 0,1-1 0,-2 0-1,1-1 1,2-1 5,-9 6-148,-1 0-1,1 1 1,-1-1-1,1 0 1,0 1 0,-1-1-1,1 0 1,-1 0-1,0 1 1,1-1 0,-1 0-1,1 0 1,-1 0-1,0 0 1,0 0 0,0 0-1,1 1 1,-1-1 0,0 0-1,0-1 149,-1 2-100,1-1-1,0 1 0,-1-1 1,1 1-1,0-1 1,-1 1-1,1-1 0,0 1 1,-1 0-1,1-1 1,-1 1-1,1-1 0,-1 1 1,1 0-1,-1 0 1,1-1-1,-1 1 0,0 0 1,1 0-1,-1-1 1,1 1-1,-1 0 0,0 0 101,-6-1-532,0 0 0,0 1-1,0 0 1,-8 0 532,5 1 157,-4-1 407,-1 1 0,1 0 0,0 1 0,-1 0 0,1 2 0,0 0-1,-7 3-563,17-6 137,0 1-1,0-1 1,0 1-1,0 0 1,1 0-1,-1 1 1,1-1-1,-1 1 1,1-1-1,0 1 1,0 0-1,0 1 1,1-1-1,-1 0 1,1 1-1,-1-1 1,1 1-1,0 0 1,1 0-1,-1 0 1,1 0-1,-1 0 1,1 0-1,0 0 1,1 0-1,-1 0 1,1 4-137,-1-2 14,1-1 0,0 1 1,0 0-1,0 0 0,1 0 1,0-1-1,0 1 0,1 0 0,-1-1 1,1 1-1,1-1 0,-1 1 1,1-1-1,2 5-14,6 5 24,-4-7 2,-1 1 1,0-1-1,-1 1 1,1 1-1,-2-1 0,1 1 1,-1 0-1,-1 0 1,0 0-1,0 1 1,0 3-27,-2 74 612,-1-55-381,0-28-201,-1-1-1,1 1 1,-1 0 0,0-1 0,0 1 0,-1 0 0,1-1 0,-1 1 0,0-1-30,1-2 8,0 0 0,0-1 1,0 1-1,0-1 0,0 1 1,0-1-1,0 1 1,0-1-1,0 0 0,-1 1 1,1-1-1,-1 0 0,1 0 1,-1 0-1,1 0 0,-1 0 1,1 0-1,-1-1 0,0 1 1,0-1-1,1 1 1,-1-1-1,0 1 0,-1-1-8,1 0-11,-3-1-414,2-10-958,-2-74-4044,5 50 2981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9684,'0'0'1124,"0"0"-868,0 0-3,34-1 524,-29 1-744,97-4 881,62 9-914,150 8 769,163 14 519,-75 21-403,237 20-194,14-51-133,-591-17-491,-1 3-1,35 7-66,-95-10-236,2 0 439,-5 1-3579,-12 5-4433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2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367 413 704,'-37'1'7681,"-123"6"-5544,-9 0 2671,187-7-4822,0-1 0,0-1 0,15-3 14,3-1-17,576-77 109,3 26 0,112 25-92,-308 30 37,-246 2-10,634 6 98,-404 6-100,954 2 71,-540-70-56,-1-40 11,-580 67-46,306-31-192,-79 32-1080,-134 25-1591,-268 8 1018,-61-5 1756,1 0 0,-1 0-1,1 0 1,0 0 0,-1 1 0,1-1 0,-1 0 0,1 0 0,0 0 0,-1 1 0,1-1 0,-1 0-1,1 1 1,-1-1 0,1 1 0,-1-1 0,1 0 0,-1 1 0,1-1 0,-1 1 0,0-1 0,1 1-1,-1-1 1,0 1 0,1 0 0,-1-1 0,0 1 84,3 38-6045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14 8308,'0'0'1971,"0"0"-330,0 0-184,0 0-134,-22-3-178,22 3-1145,-24-5 432,0 2 0,-18 0-432,39 3 30,1 0 0,-1 1-1,1-1 1,0 0 0,-1 1 0,1 0 0,0-1 0,-1 1 0,1 0-1,0 0 1,0 0 0,0 1 0,0-1 0,0 0 0,0 1-1,0-1 1,0 1 0,1 0 0,-1 0 0,0 0-30,-2 4 42,1-1 0,0 0 1,0 1-1,1 0 1,0-1-1,-1 4-42,-2 6 75,-13 27-7,3 2 0,2 0 0,-6 37-68,13-50 17,1 1-1,2 0 1,2 0 0,0 0 0,5 30-17,-4-57-4,1 0 0,0 0 1,0-1-1,0 1 0,1 0 0,0-1 1,-1 1-1,2-1 0,-1 0 0,0 0 1,1 0-1,0 0 0,0 0 0,0 0 1,0-1-1,1 1 0,-1-1 0,1 0 1,0 0-1,0 0 0,0-1 0,0 1 1,0-1-1,1 0 0,-1 0 0,4 0 4,9 3-41,1-1-1,0-1 1,0-1-1,0 0 1,0-1-1,11-2 42,20 0-389,-1-3 0,0-2 1,0-2-1,28-9 389,-55 12-135,2-2-158,1 2 0,0 0-1,0 2 1,19 0 293,-42 3-10,0 0 0,0 0-1,0 1 1,0-1 0,-1 1-1,1-1 1,0 1 0,0-1-1,-1 1 1,1 0 0,0-1-1,-1 1 1,1 0 0,0 0-1,-1-1 1,1 1 0,-1 0-1,1 0 1,-1 0 0,0 0-1,1-1 1,-1 1 0,0 0-1,0 0 1,1 0 0,-1 0-1,0 0 1,0 0 0,0 0-1,0 0 1,0 0 0,0 0-1,-1 0 1,1 0 0,0 0 10,-5 37 12,1-28 8,1-1-1,-2 1 1,1-1 0,-1 0 0,-1 0 0,0 0-1,0-1 1,-1 0 0,1 0 0,-2-1-1,1 1 1,-1-2 0,0 1 0,-1-1-20,4-2-84,0-1-1,-1 0 1,1 0 0,-1 0-1,0-1 1,1 0 0,-1 0 0,0-1-1,0 1 1,0-1 0,-4 0 84,6-1-237,-1 0-1,1 0 1,0-1 0,0 1 0,0-1 0,0 0 0,0 0-1,0-1 1,0 1 0,0-1 0,0 0 0,0 0-1,1 0 1,-1-1 0,1 1 0,-1-1 0,-1-2 237,-7-7-556,0-1 0,1-1 1,1 0-1,0 0 0,1-1 1,-2-5 555,-17-36 383,0-7-383,12 26 216,5 14 324,7 17-84,1 1 0,0-1 0,1-1 0,-1 1 1,1 0-1,1-1 0,-1 1 0,1-1 0,0 1 0,0-2-456,2 6 24,-1 1 0,1 0 1,-1 0-1,1-1 0,0 1 0,-1 0 0,1 0 0,0 0 0,0 0 1,0 0-1,0 0 0,0 0 0,0 0 0,0 0 0,0 0 0,0 1 1,0-1-1,1 0 0,-1 1 0,0-1 0,0 1 0,1 0 0,-1-1 1,1 1-25,40-12 241,-34 10-131,77-15 28,0 3-1,0 3 0,1 5 1,26 3-138,-103 3-3028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3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1 549 12822,'0'0'1513,"0"0"-1188,24-4-309,-7 1-15,-7 2 2,1 0 0,-1-1 0,0-1-1,1 1 1,-1-2 0,0 1 0,-1-1-1,1-1 1,-1 0 0,1 0 0,-2-1-1,1 0 1,0 0 0,-1-1 0,6-7-3,3-7 5,-1-1 0,0 0 0,-2-1 0,-1-1 0,-1 0 0,-1-1 0,0 0 0,-2-1 0,-2 0 0,0 0 0,-1-1 0,-2 1-1,-1-1 1,-1 0 0,-1-12-5,-1 37 6,0 0-1,1 0 0,-1-1 1,-1 1-1,1 0 1,0 0-1,0 0 0,-1 0 1,1 0-1,-1 0 0,0 0 1,0 0-1,1 0 0,-1 0 1,0 0-1,-1 1 0,1-1 1,0 0-1,0 1 0,-1-1 1,1 1-1,-1-1 0,0 1 1,1 0-1,-1-1 0,0 1 1,0 0-6,-4-1 54,0 0 1,0 1-1,0 0 1,0 0-1,0 1 1,0-1-1,0 1 1,-3 1-55,4-1 57,3 0-27,0 0 1,0 0-1,0 1 0,0-1 0,0 1 0,0 0 1,0-1-1,0 1 0,0 0 0,0 0 1,0 0-1,0 0 0,1 1 0,-1-1 1,0 0-1,1 1 0,-1-1 0,1 1 1,0 0-1,-1-1 0,1 1 0,0 0 1,0 0-1,-1 1-30,-2 7 63,0 0 0,0 0 0,1 0 0,-1 6-63,2-8 17,-13 57 35,2 0-1,4 1 0,0 33-51,5 13 12,8 77-12,-4-175 0,2 0 1,0 0-1,0-1 1,2 1 0,-1 0-1,2-1 1,0 0 0,0 0-1,1-1 1,3 4-1,-4-8-26,0 0-1,1-1 1,0 1 0,0-2 0,1 1 0,0-1-1,0 0 1,0 0 0,1-1 0,0 0 0,0 0-1,0-1 1,0 0 0,1 0 0,8 2 26,11 0-417,0-1-1,0-1 1,0-1 0,1-2 0,-1-1 0,10-1 417,15 0-109,-50 1 120,-1 1 1,0-1-1,0 0 0,0 1 1,0 0-1,0 0 0,0-1 1,0 1-1,0 0 0,0 0 0,0 1 1,1 0-12,-2-1 2,0 0 0,0 0 1,1 0-1,-1 0 0,0 0 1,1 0-1,-1-1 0,1 1 0,-1-1 1,1 1-1,-1-1 0,1 1 1,-1-1-1,1 0 0,0 0 0,-1 0 1,1 0-1,-1 0 0,1 0 1,-1 0-1,1 0 0,0-1 1,-1 1-1,1 0 0,-1-1 0,1 0 1,-1 1-1,1-1-2,2-2-3,-1 0 1,1 0-1,-1 0 0,0-1 0,0 1 1,0-1-1,0 0 0,0 0 0,-1 0 1,0 0-1,0 0 0,0-1 0,0 1 1,-1-1-1,1 1 0,-1-4 3,3-7 33,-2 0 0,1 1 0,-2-1 0,0-11-33,-1 24 67,0 0 1,0 0-1,0 0 0,0-1 0,0 1 1,-1 0-1,1 0 0,-1 0 1,1 0-1,-1 1 0,0-1 0,0 0 1,0 0-1,0 0 0,0 0 1,0 1-1,0-1 0,0 1 0,-1-1 1,-1-1-68,-1 1 134,0 0 1,0-1-1,0 1 1,-1 1 0,1-1-1,-1 1 1,0-1-1,-1 1-134,-12-3 211,-1 2 0,1 0 0,-1 0 0,-14 2-211,33 4-443,0 2-48,-1-3-26,1 1-1,0-1 0,0 1 1,0-1-1,1 1 0,-1-1 1,1 1-1,0-1 518,9 17-4885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4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9124,'0'0'1836,"0"0"-903,0 0-92,0 0 258,0 0-128,0 0-173,5 5-195,-3-3-549,0 1 0,0-1 1,0 1-1,0 0 0,-1-1 1,1 1-1,-1 0 0,1 0 0,-1 0 1,0 1-1,0-1 0,0 0 1,0 3-55,1 46 148,-3-33-100,1 311-11,0-323-107,0-1 1,0 0-1,1 0 0,-1 1 1,1-1-1,1 0 1,-1 0-1,2 2 70,-2-6-67,0 0-1,0-1 1,0 1-1,0-1 1,0 1 0,1-1-1,-1 1 1,1-1-1,-1 0 1,1 0-1,-1 0 1,1 0 0,0 0-1,-1 0 1,1 0-1,0-1 1,0 1 0,0 0-1,-1-1 1,1 0-1,0 1 1,0-1-1,0 0 1,0 0 0,0 0-1,0 0 1,0 0 67,10-1-125,-2-1 0,1 0-1,0 0 1,0-1 0,0 0 0,-1-1 0,0 0 0,9-5 125,-9 4-73,1 0-1,-1 1 1,1 0 0,0 1-1,0 0 1,0 0 0,0 2-1,11-2 74,-20 3 0,3 0 8,0 0-1,0 0 1,0 0-1,1 1 0,-1 0 1,0 0-1,0 0 1,2 1-8,-5-1 5,0 0 1,-1 0 0,1 1-1,0-1 1,-1 1 0,1-1-1,-1 1 1,0-1 0,0 1-1,1 0 1,-1-1 0,0 1-1,-1 0 1,1 0 0,0 0-1,0 0 1,-1 0 0,1 0-1,-1 0 1,1 0 0,-1 0-1,0 2-5,3 17 49,-1 0-1,-1 0 0,0 0 0,-2 1 0,0-1 0,-2 1-48,1-10 56,0-1 0,-1 1-1,0-1 1,-1 0 0,-1 0 0,1 0-1,-2-1 1,1 1 0,-2-1-1,1 0 1,-5 4-56,1-2 20,0-1 0,-1 0 0,0-1 0,0 0-1,-1-1 1,0-1 0,-1 1 0,0-2 0,-2 1-20,14-7-1166,1-2-2428,0-3-1416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4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 7780,'0'0'2788,"-13"20"-769,9-14-1889,-40 60 1709,-12 11-1839,51-72 59,1 0-1,-1 0 1,1 1 0,1 0-1,-1-1 1,1 1 0,0 1 0,0-1-1,1 0 1,0 1 0,0-1-1,0 1 1,1-1 0,0 4-59,1-9-1,0 0 1,0 0-1,0-1 0,0 1 1,0 0-1,0-1 1,1 1-1,-1-1 1,0 1-1,0 0 0,1-1 1,-1 1-1,0-1 1,1 1-1,-1 0 1,1-1-1,-1 1 0,0-1 1,1 0-1,-1 1 1,1-1-1,0 1 1,-1-1-1,1 0 0,-1 1 1,1-1-1,-1 0 1,1 1-1,0-1 1,-1 0-1,1 0 0,0 0 1,-1 0-1,1 0 1,0 0-1,-1 0 1,1 0-1,0 0 0,0 0 1,29-5-132,-24 3 14,0-1 1,0 0-1,0 0 0,0 0 1,-1-1-1,1 1 0,-1-2 1,0 1-1,1-1 118,41-46-2166,-21 20 629,-11 15 693,-10 9 646,1 0 0,0 1 0,0 0 0,1 0 0,-1 0 0,1 1 0,1 0 0,5-3 198,-12 7 37,-1 1-30,0 0 1,0 0-1,0 0 0,1 0 1,-1 0-1,0-1 0,0 1 1,0 0-1,0 0 0,1 0 1,-1 0-1,0 0 0,0 0 1,0 0-1,1 0 0,-1 0 1,0 0-1,0 0 0,0 0 1,1 0-1,-1 0 0,0 0 1,0 0-1,0 0 1,1 0-1,-1 0 0,0 0 1,0 0-1,0 0 0,1 0 1,-1 0-1,0 0 0,0 1 1,0-1-1,1 0 0,-1 0 1,0 0-1,0 0 0,0 0 1,0 0-1,0 1 0,0-1 1,1 0-1,-1 0 0,0 0 1,0 1-1,0-1 0,0 0 1,0 0-1,0 0 0,0 1 1,0-1-1,0 0 0,0 0 1,0 0-1,0 1 1,0-1-1,0 0 0,0 0 1,0 0-1,0 1 0,0-1 1,0 0-1,0 0-7,-1 48 2271,-1-18-1068,2 0 0,1 0 0,3 12-1203,-4-40 11,1 0 0,0 1 1,-1-1-1,1 0 0,0 0 1,1 0-1,-1 0 0,0 0 0,1 0 1,-1 0-1,1 0 0,-1 0 0,1-1 1,0 1-1,0 0 0,0-1 1,0 0-1,0 1 0,0-1 0,0 0 1,0 0-1,1 0 0,-1-1 0,0 1 1,0 0-1,1-1 0,-1 0 1,3 1-12,9 1-99,0-1 0,0-1 0,0 0 0,8-2 99,-16 2-99,38-8-2846,-42 7 2268,1 0 1,-1 0-1,0 0 1,0 0-1,0-1 0,0 1 1,0-1-1,0 1 1,-1-1-1,2-1 677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5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0 632 12870,'0'0'664,"0"0"-480,0 0-120,21-19 48,71-61 198,-67 58-159,-2-2 0,0 0 0,-1-2 0,11-16-151,-26 32 15,3-3-2,-1-1 1,0 0-1,-1 0 1,0 0 0,-1-1-1,-1 0 1,0-1-1,-1 0 1,-1 0-1,-1 0 1,0 0-1,-1 0 1,0-1-14,-1-2 16,0 2-12,0 1-1,-2-1 1,0 0-1,0 0-3,1 14 8,-1 0 1,1 0-1,-1 0 1,0 0-1,0 0 1,0 0-1,0 0 0,0 0 1,-1 0-1,1 1 1,-1-1-1,0 0 1,1 1-1,-1-1 0,0 1 1,-1 0-1,1 0 1,0 0-1,-1 0 1,1 0-1,-1 0 1,0 1-1,0-1-8,-2 0 96,1 0 0,0 1-1,0 0 1,0 0 0,-1 0 0,1 0-1,0 1 1,-1-1 0,1 1 0,0 0-1,-1 1 1,1-1 0,0 1 0,-1 0 0,1 0-1,0 0 1,0 0 0,-2 2-96,0 0 78,1 0 0,0 0 1,1 1-1,-1 0 0,1 0 1,-1 0-1,1 0 0,0 1 1,1-1-1,-1 1 0,1 0 1,-1 3-79,-7 12 78,2 1 1,1 1-1,0-1 1,2 2-1,0-1 1,-1 13-79,0 5 37,2 0 0,2 1 1,1-1-1,2 1 0,2 0 1,4 15-38,-4-44 5,1 0 0,0-1 0,0 1 0,1-1 0,1 1 0,0-1 0,1-1 0,0 1 0,0-1 0,1 0 0,1 0 0,-1-1 0,1 0 0,1-1-1,2 3-4,0-3-15,0 0 1,0 0-1,1-1 0,0-1 0,0 0 0,1 0 0,0-2 0,0 1 0,0-1 0,0-1 0,0-1 0,1 0 0,4 0 15,54 0-1193,-68-2 744,0-1 0,0 1 0,0 0 0,0-1 0,0 0 0,0 0 0,-1 0-1,1 0 1,0-1 449,26-19-8777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5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11493,'0'0'1782,"0"0"-565,-9 27-449,4-10-658,-5 9 31,2 1 1,1 0-1,2 0 0,0 0 1,2 1-1,1 10-141,1-15 66,0-3-14,1-1 1,1 1-1,3 15-52,-3-29 4,1 0-1,-1 0 0,1 1 1,0-2-1,1 1 0,0 0 1,0 0-1,0-1 0,0 0 1,1 1-1,0-1 1,0-1-1,3 4-3,1-1-18,-1-1 0,1 1-1,1-1 1,-1-1 0,1 1 0,0-2 0,0 1-1,0-1 1,1 0 0,9 2 18,-1-3-541,-1 0 0,0-1 0,1 0 0,0-1 0,15-2 541,-26 0-410,0 1-1,-1-1 0,1 0 1,-1-1-1,1 1 0,-1-2 1,0 1-1,1 0 0,-1-1 1,0 0-1,-1-1 0,1 1 1,-1-1-1,1 0 0,-1-1 1,0 1-1,-1-1 0,1 0 1,-1 0-1,0 0 0,0-1 1,-1 0-1,1 1 0,1-6 411,1-1-497,-1-1 0,-1 1 0,0-1 0,0 0 0,0-7 497,-1 0 971,0 0 0,-2 0 0,0-5-971,-1 24 146,0 0 0,-1 0 0,1 0 1,0 0-1,0 0 0,-1 0 0,1 0 0,0 0 1,-1 0-1,1 0 0,-1 0 0,1 1 0,-1-1 1,1 0-1,-1 0 0,0 1 0,1-1 0,-1 0 1,0 1-1,0-1 0,0 1 0,1-1 0,-1 1 1,0-1-1,0 1 0,0-1 0,0 1 0,0 0 1,0 0-1,0-1 0,0 1 0,0 0 0,0 0 1,0 0-1,0 0 0,0 0 0,0 0 0,0 0 0,1 1 1,-1-1-1,-1 0-146,-1 0 207,1 1 0,-1-1 0,1 1 0,-1 0 0,0-1 0,1 1 0,-1 0 1,1 0-1,0 1 0,-1-1 0,1 1 0,0-1 0,0 1 0,0-1 0,-1 2-207,-1 2 91,1 1-1,0 0 1,0 0 0,1 0 0,0 0-1,0 0 1,0 1 0,0-1-1,1 1 1,0-1 0,1 1 0,0 6-91,-1-10 20,1 0 0,0 0 0,0-1 0,1 1 0,-1 0 0,1 0 0,-1 0 0,1 0 0,0 0 0,0-1 0,0 1 0,1 0 0,-1-1 0,0 1 0,1-1 0,0 1 0,0-1 0,0 0 0,0 1 0,0-1 0,0 0 0,0-1 0,1 1 0,-1 0 0,0-1 0,1 1 0,0-1 0,1 1-20,3 0-22,0 0 0,-1 0 0,1-1 1,0 0-1,0 0 0,-1-1 0,1 0 0,0 0 0,0 0 1,0-1-1,2-1 22,-6 1-16,0 0 1,0 0 0,1 0-1,-1 0 1,0-1 0,-1 0 0,1 1-1,0-1 1,0 0 0,-1 0-1,1-1 1,-1 1 0,0 0-1,1-1 1,-1 0 0,-1 1-1,1-1 1,0 0 0,0 0-1,-1 0 1,0 0 0,0 0 0,1-1 15,0-3-13,0 0 1,-1 0 0,0 0-1,0 0 1,0 0 0,-1 0 0,0 0-1,0 0 1,-1 1 12,1 2 27,-1 1 0,1-1 1,-1 1-1,0 0 0,0 0 0,0-1 0,-1 1 1,1 0-1,-1 0 0,0 0 0,1 0 0,-1 1 0,-1-1 1,1 0-1,0 1 0,-1 0 0,1-1 0,-2 1-27,-64-39 3215,67 40-3199,1 0-1,-1 0 0,1 0 1,-1 0-1,1 0 0,0 0 1,-1 0-1,1 0 0,0 0 1,-1 0-1,1-1 0,0 1 1,0 0-1,0 0 0,0 0 1,0 0-1,1-1 0,-1 1 1,0 0-1,0 0 0,1 0 1,-1 0-1,1 0 0,-1 0 1,1 0-1,-1 0 0,1 0 1,0 0-1,-1 0 0,1 0 1,0 0-1,1 0-15,2-2 6,1 0 1,-1 1-1,1-1 0,0 1 0,0 1 0,0-1 1,1 0-1,-1 1 0,0 0 0,5 0-6,-7 1 6,0-1-1,1 1 1,-1 0 0,0 0-1,1 0 1,-1 0-1,0 1 1,1-1-1,-1 1 1,0 0 0,0 0-1,1 0 1,-1 0-1,0 1 1,0-1-1,0 1 1,-1 0 0,1 0-1,1 1-5,3 6 10,1 1 0,-2 0 0,1 0-1,2 8-9,-4-9-4,0 0 1,0 0-1,1 0 0,0-1 0,0 0 0,1 0 0,0 0 0,2 0 4,-5-6-128,0 1 0,0-1 1,1 0-1,-1-1 0,1 1 0,0-1 0,-1 0 0,1 0 0,0 0 0,0-1 1,0 0-1,0 0 0,1 0 128,9-1-699,-1 0 0,1-1 0,11-3 699,-10 2-352,-2-1 157,1 1-1,0 0 1,0 1-1,9 1 196,-23 1-2,0 0 0,0 0 0,0 1 1,0-1-1,0 1 0,0-1 0,0 1 0,-1-1 0,1 1 0,0 0 0,0-1 0,0 1 0,0 0 0,-1-1 0,1 1 0,0 0 0,-1 0 0,1 0 0,-1 0 1,1 0-1,-1 0 0,1 0 0,-1 0 0,0 0 2,12 34-32,-4-12 22,-6-20-66,0 0-1,1-1 0,-1 1 0,1 0 1,-1 0-1,1-1 0,0 0 1,0 0-1,0 1 0,0-2 1,0 1-1,0 0 0,1-1 0,-1 1 1,1-1-1,-1 0 0,1 0 1,-1 0-1,1-1 0,1 1 77,14 1-1162,-1-1 0,1 0 0,11-2 1162,-5 0-1399,-12 1-3963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0 121 912,'0'0'2874,"0"0"-1156,0 0-496,0 0-345,13-19 1,36-58 373,-48 76-1007,0 0 0,0-1-1,0 1 1,-1 0-1,1-1 1,0 1-1,-1 0 1,1-1-1,-1 1 1,0-1 0,1 1-1,-1-1 1,0 0-244,0 2 29,0 0 0,0-1 0,0 1-1,0 0 1,0 0 0,-1-1 0,1 1 0,0 0 0,0 0 0,0-1 0,0 1 0,-1 0 0,1 0 0,0 0 0,0-1 0,0 1 0,-1 0 0,1 0 0,0 0-1,0 0 1,-1 0 0,1 0 0,0-1 0,0 1 0,-1 0 0,1 0 0,0 0 0,-1 0 0,1 0 0,0 0 0,0 0 0,-1 0 0,1 0 0,0 0-1,-1 0-28,-18 6 690,17-4-632,1 0-1,0 0 1,-1 0 0,1 0-1,0 0 1,0 0-1,0 0 1,0 0-1,1 1 1,-1-1-1,1 0 1,-1 0-1,1 1 1,0-1 0,-1 1-58,1 42 272,1-25-239,-1-9-22,1 1 0,0 0 0,1 0 0,1-1 1,-1 1-1,2-1 0,0 0 0,0 0 0,4 6-11,4 7 17,2-1 1,1-1-1,11 13-17,-17-23 7,-4-7-1,0 0 0,-1 0 1,0 1-1,0 0 0,0 0 1,-1 0-1,0 0 0,0 0 1,-1 1-1,1-1 0,-1 1 0,-1 0 1,1 0-1,-1 0 0,0 4-6,-1-10 5,0 1 1,-1-1-1,1 0 0,0 0 0,0-1 0,-1 1 0,1 0 1,0 0-1,-1 0 0,1 0 0,-1 0 0,0 0 0,1 0 0,-1 0 1,1-1-1,-1 1 0,0 0 0,0-1 0,1 1 0,-1 0 1,0-1-1,0 1 0,0-1-5,-29 11 101,15-9-16,1 0 0,-1-1 0,-4-1-85,18 0-3,-1 1 0,1-1-1,-1 0 1,1 0-1,-1 0 1,1-1 0,0 1-1,-1 0 1,1-1 0,-1 1-1,1 0 1,0-1 0,-1 0-1,1 1 1,0-1 0,0 0-1,-1 1 1,1-1 3,0-1-23,1 1 0,-1-1 1,0 0-1,1 1 0,-1-1 0,1 0 1,-1 1-1,1-1 0,0 0 0,0 0 1,0 1-1,0-1 0,0 0 0,0-1 23,0-1-243,0-1 0,0 1 0,1-1 0,-1 1-1,1 0 1,0-1 0,1 1 0,-1 0 0,1-1-1,0 1 1,0 0 0,0 0 0,1-1 243,15-10-5002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6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9700,'0'0'3218,"0"0"-1553,0 0-321,0 0-639,-52 177-177,39-74-64,6 9-208,2 2-176,5-9 0,0-13-64,0-18-16,0-18 0,2-16-192,3-6-1777,-5-19-464,0-15-2465,0-2-2225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30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4162,'0'0'1313,"0"0"-529,0 0 240,0 0 161,0 0 175,0 0 289,159-90-640,-114 81-593,5-4-256,12-7-64,3-7-48,-43 14-48,-7-1-4098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7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6643,'0'0'2607,"0"0"-468,0 0-551,0 0-801,0 0-427,11-17-56,-5 7-255,-1 2-20,-1 1 0,1 0-1,0 0 1,1 0-1,-1 1 1,2 0-29,-4 3 13,0 0 1,0 1 0,1 0-1,-1-1 1,1 1-1,0 0 1,0 1-1,0-1 1,0 1-1,0 0 1,0 0-1,0 0 1,0 0-1,0 1 1,1 0-1,3-1-13,169 13 115,-169-11-125,0 0-1,0 0 1,-1 1-1,1 0 1,-1 0-1,1 1 1,-1 0-1,0 0 1,7 5 10,-10-5-10,0 0 1,0 0 0,0 1-1,-1-1 1,1 1 0,-1 0-1,0 0 1,0 0 0,0 1-1,-1-1 1,1 1-1,-1-1 1,0 1 0,-1 0-1,2 3 10,2 18 6,0 0-1,-2 0 1,-1 1 0,-1-1-1,-2 1 1,0 1-6,0 60 54,2-83-52,-1-1 0,1 0-1,-1 0 1,1 0 0,0 1-1,1-1 1,-1 0 0,1 0-2,-2-3-3,1 0 0,-1 0 0,1 0 1,-1 0-1,1-1 0,-1 1 1,1 0-1,0 0 0,-1-1 0,1 1 1,0-1-1,-1 1 0,1 0 0,0-1 1,0 0-1,0 1 0,-1-1 1,1 1-1,0-1 0,0 0 0,0 1 1,0-1-1,0 0 0,0 0 0,0 0 1,0 0-1,-1 0 0,1 0 1,0 0-1,0 0 0,0 0 0,0 0 1,0-1-1,0 1 0,0 0 0,0-1 1,-1 1-1,1 0 0,0-1 1,0 1-1,0-1 0,0 0 3,1 0-36,0-1 0,0 0 0,0 1 0,-1-1 0,1 0 0,0 0 0,-1 0 0,1-1 0,-1 1 0,0 0 0,1 0 0,-1-1-1,0 0 37,12-37-586,-10 27 360,13-60-16,-15 73 245,-1-1 0,1 0 0,-1 0 0,1 1 0,0-1 0,0 0 0,-1 1 0,1-1 0,0 0 0,0 1 0,0-1 0,0 1 0,0 0 0,0-1 0,0 1 0,0 0 0,0-1 0,0 1 0,0 0 0,0 0 0,0 0 0,0 0 0,0 0 0,0 0 1,0 0-1,0 0 0,0 0 0,0 1 0,0-1 0,0 1-3,34 7 42,-13 2-240,1-1 1,0-1-1,1-1 0,0-1 0,0-2 1,0 0-1,1-1 0,14-1 198,-29-2-19,1 0-1,0-1 1,0 0-1,0-1 1,0 0 0,-1 0-1,10-4 20,-17 4-3,1 0 1,0 0-1,-1 0 0,1 0 1,-1 0-1,0-1 0,0 1 1,0-1-1,0 0 0,0 0 1,0 0-1,-1-1 0,1 1 1,-1-1-1,0 1 0,0-1 1,-1 1-1,1-1 0,-1 0 1,1 0-1,-1 0 0,0 0 3,2-20 4,-3 23 33,0 0 0,0 1 0,0-1 0,-1 1 0,1-1 0,0 1 0,0-1 0,0 1 0,0-1 0,-1 1 0,1-1 0,0 1 0,0-1 0,-1 1 0,1 0 0,0-1 1,-1 1-1,1-1 0,0 1 0,-1 0 0,1-1 0,-1 1 0,1 0 0,-1-1 0,1 1 0,-1 0 0,1 0 0,-1-1 0,1 1 0,-1 0 0,1 0 0,-1 0 0,1 0 0,-1 0 0,1 0 0,-1 0 1,1 0-1,-1 0-37,-3 0 158,1 0 1,-1 0-1,0 0 1,0 1-1,1-1 1,-1 1 0,0 0-1,1 0 1,-1 0-1,1 1 1,-1-1-1,1 1 1,-3 1-159,3 1 82,-1-1 1,1 0-1,-1 1 0,1 0 1,1 0-1,-1 0 0,0 0 0,1 0 1,0 0-1,0 1 0,0-1-82,-2 5 31,1-1-1,0 1 0,0-1 1,1 1-1,0 0 1,1 0-1,0 0 0,0 0 1,1 0-1,0 0 0,0 0 1,1 0-1,1 5-30,-1-13-2,-1 0-1,1 0 1,-1 0-1,1 0 1,0 0-1,-1 0 1,1 0 0,0-1-1,-1 1 1,1 0-1,0 0 1,0 0-1,0-1 1,0 1-1,0-1 1,0 1-1,0 0 1,0-1-1,0 0 1,0 1 0,0-1-1,0 0 1,1 1-1,-1-1 1,0 0 2,35 0-392,-22 0-9,-3-1-15,-1 0 0,0-1-1,0 0 1,0 0 0,0-1-1,0-1 1,-1 0 0,1 0-1,-1 0 1,2-3 416,19-7-364,-30 14 401,1 0-1,-1 0 1,0 0 0,1 0-1,-1 0 1,0 0-1,1 0 1,-1 0 0,0 0-1,1 0 1,-1 0 0,0 0-1,0 0 1,1 1 0,-1-1-1,0 0 1,1 0-1,-1 0 1,0 0 0,0 1-1,1-1 1,-1 0 0,0 0-1,0 1 1,1-1-1,-1 0 1,0 0 0,0 1-1,0-1 1,0 0 0,1 1-1,-1-1 1,0 0 0,0 0-1,0 1 1,0-1-1,0 0 1,0 1 0,0-1-1,0 0 1,0 1 0,0-1-1,0 0 1,0 1 0,0-1-1,0 0-36,1 26 618,-1-14-266,1-10-338,-1-1 0,1 1 0,0-1 0,0 1 0,-1-1 0,1 1 0,0-1 0,1 0 0,-1 0 0,0 1 0,0-1 0,0 0 0,1 0 0,-1 0 1,0 0-1,1-1 0,-1 1 0,1 0 0,0 0 0,-1-1 0,1 1 0,-1-1 0,1 0 0,0 1 0,-1-1 0,1 0 0,0 0 0,1 0-14,4 1-3,1-1 0,0 0 0,0-1 0,-1 0 0,8-1 3,-6-1-7,0 0 1,0 0-1,0-1 0,-1-1 0,0 1 0,8-6 7,-10 5-5,0 1 0,1 0 0,0 1 0,-1-1 0,1 1 0,0 1 0,1-1 0,-1 1 0,0 0 0,1 1 0,-1 0 0,2 0 5,-8 1 39,1 0-1,-1 0 1,0 1-1,0-1 1,0 0-1,0 1 0,0-1 1,0 1-1,0-1 1,0 1-1,0-1 1,0 1-1,0 0 1,-1-1-1,1 1 1,0 0-1,0 0 1,-1 0-1,1 0 1,0-1-1,-1 1 1,1 0-1,-1 0 1,1 0-1,-1 0 1,1 0-1,-1 0 1,0 1-1,0-1 1,1 0-1,-1 0 1,0 0-1,0 0 1,0 0-39,0 1 19,0 0 0,0-1 0,1 1 0,-1-1 1,1 1-1,-1-1 0,1 1 0,-1-1 0,1 1 0,0-1 0,0 1 1,0-1-1,0 0 0,0 1 0,0-1 0,0 0 0,0 0 0,0 0 1,1 0-1,-1 0 0,0 0 0,1 0 0,-1-1 0,0 1 1,2 0-20,-1 0-31,-1-1 0,1 1 0,-1-1 1,1 0-1,-1 0 0,1 0 1,0 0-1,-1 0 0,1 0 1,-1 0-1,1 0 0,0-1 1,-1 1 30,0 0-153,-1-1-1,1 1 1,0 0 0,-1-1 0,1 1 0,-1-1 0,1 1 0,-1-1 0,1 1 0,-1-1 0,1 1 0,-1-1 0,1 0 0,-1 1 0,0-1 0,1 0 0,-1 1 0,0-1 0,0 0 0,1 1 0,-1-1 0,0 0 0,0 1 0,0-1 0,0 0 0,0 0 153,0-18-5216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7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7475,'0'0'5187,"0"0"-2722,0 0-1393,0 0-687,0 0-305,0 0-80,0 0-48,7-7-1825,1 23-3154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8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1 620 7555,'38'45'2133,"-28"-32"-1777,0 0-1,1-1 0,6 5-355,-13-14 43,-1 0-1,1 0 0,0 0 1,0-1-1,0 0 0,0 1 0,0-1 1,1-1-1,-1 1 0,1-1 1,-1 0-1,1 0 0,-1 0 1,1 0-43,0 0 3,1-1 0,-1 0 0,1 0 0,-1 0 0,0 0 0,1-1 0,-1 0 0,0 0 1,1 0-1,-1-1 0,0 0 0,0 0 0,0 0 0,0-1 0,-1 1 0,1-1 0,-1 0 1,1 0-1,-1-1 0,0 1 0,0-1 0,-1 0 0,1 0 0,0-1-3,14-18 17,0-1-1,-2-1 1,-1 0 0,-1 0-1,-1-2 1,-1 0-1,-1 0 1,2-15-17,11-46 279,-5-2 0,-2-6-279,13-63 608,-30 159-608,5-22 1507,-4 35 628,-1 2-2124,0 226 947,0 443-2647,0-682 1193,0-7 352,2-5 149,0 0 0,1 0 0,0 0 0,0 1 0,1-1 0,1 1 0,0 0 0,0 0 0,0 1 0,1-1 0,0 1 0,1 0 0,3-2-5,7-9-13,2 1 1,0 2-1,1-1 1,0 2-1,3 0 13,22-10-1561,-33 20 246,-1 0 0,1 0 0,1 1 0,-1 0 1,1 1-1,-1 1 0,1 0 0,7 0 1315,-12 2-1787</inkml:trace>
  <inkml:trace contextRef="#ctx0" brushRef="#br0" timeOffset="1">996 586 2657,'0'0'2065,"0"0"-88,1-23-422,5-72-391,-6 91-1087,1 1 1,-1 0-1,0-1 1,0 1 0,0 0-1,-1-1 1,1 1-1,-1 0 1,0 0 0,0 0-1,0 0 1,0-1-1,0 1 1,-1 1 0,0-1-1,1 0 1,-1 0 0,0 0-1,0 1 1,0-1-1,-1 1 1,1 0 0,-1 0-1,1 0 1,-3-2-78,1 3 166,0-1 1,0 1-1,0 0 1,0 0-1,0 0 0,-1 0 1,1 1-1,0 0 1,0-1-1,0 2 1,-1-1-1,1 0 0,0 1 1,0 0-1,-4 1-166,6-1 68,0 0-1,-1 0 0,1 0 0,0 1 1,0-1-1,0 0 0,0 1 1,0 0-1,0 0 0,0-1 0,0 1 1,1 0-1,-1 0 0,1 1 0,-1-1 1,1 0-1,0 0 0,0 1 0,0-1 1,0 0-1,0 1-67,-2 8 113,0 0 0,1 0 0,0 0 0,0 2-113,-2 41 276,2 0 1,2 0-1,4 4-276,-1 57 124,-3-107-108,0-1 0,-1 0 1,0 0-1,0 1 1,0-1-1,-1 0 1,0 0-1,-1 0 0,0 0 1,-2 4-17,3-8-194,0 1 0,-1-1 0,0 1 0,1-1 0,-1 0 0,0 0 0,0 0 0,-1 0 0,1-1 0,0 1 0,-1-1 0,0 0 0,1 0 0,-1 0 0,0-1 0,0 1 0,0-1 0,0 0 0,-4 1 194,-27 2-5130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18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6099,'246'-5'192,"122"5"176,85 41-208,64 17 32,43 18 0,42 14-64,22 4-48,10 6 625,28 10 159,-13-7-432,-42 4-272,-45-4-48,-458-78-112,-54-14-8852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2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150 285 16,'0'0'16,"0"0"-16,0 0 0,0 0-32,0 0 32,0 0 0,0 0 0,-75-130 0,68 108 0,-6-3 0,1-4 0,0 0 0,-3 4 0,0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33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35 374 0,'0'0'109,"0"0"-69,0 0 0,0 0 3,0 0 18,0 0-26,0 0 24,-4-3 10,0 0-51,2 2-9,0 0 0,0-1 1,0 1-1,0-1 0,1 1 1,-1-1-1,0 0 0,1 1 1,-1-1-1,1 0 0,-1-2-9,2 2 8,0 2-34,0 0-33,0 0-61,0 0-22,-1-3 119,1-1 0,-1 1 1,1 0-1,0-1 0,0 1 0,1 0 0,-1-1 0,1 1 0,0-3 23,0 0 54,2-46 345,-4 45-395,1-1-1,0 0 0,1 0 0,-1 0 0,2 0 0,-1 0 0,1 1 0,0-1 1,0 1-1,1-1 0,0 1 0,1 0 0,-1 0 0,2-1-3,7-9 11,0 1-1,2 0 0,0 0 0,1 1 1,0 1-1,1 1 0,17-12-10,-30 24 138,-1 0-1,0 1 1,1-1-1,-1 0 1,1 1-1,-1-1 0,1 1 1,-1 0-1,1 0 1,1 0-138,0 0 242,-4 0 1636,0 0-186,0 0-1068,0 0-403,0 0 233,0 0 280,0 0-278,0 0-272,0 0 125,0 0-69,0 0 54,0 0 151,0 0 12,0 0-105,0 0-43,0 0 41,0 0-14,0 0-37,0 0-78,0 0-117,0 0 16,0 0 8,0 0-37,0 0 21,0 0-48,0 0 43,-5 413 240,-6-274-326,4-66 3,3 23-24,4-75 0,0 183 131,25 184-131,-10-206 68,-8 1 0,-9 17-68,1-60 16,-1-101-8,-3-1-1,-1 0 1,-2 0 0,-1-1-1,-2 0 1,-2-1-8,-1 8 8,1 1 0,2 0-1,-4 44-7,5 40 10,6 0-1,6 30-9,8 122 13,-8-80-14,-4 207 53,-2-377-23,0-1 1,-2 1-1,-1-1 0,-3 5-29,-1 1 76,3 0 0,-2 21-76,0 86 318,9 142-318,2-133 563,0-114-414,-2 0 0,-1 0-1,-2-1 1,-2 1 0,-4 12-149,-6 20 214,15-54-3368,1 0-3428,0-16 1609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3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7107,'0'0'1454,"0"0"-384,0 0-579,0 0-310,0 0-101,0 0 158,9 16 250,151 240 166,-104-158-330,-24-41 61,1-1 0,25 29-385,-52-78 15,0 0 1,1 0-1,0-1 1,0 0-1,0 0 1,0 0-1,1-1 0,0 0 1,0-1-1,1 1 1,-1-2-1,1 1 1,0-1-1,0-1 1,0 1-1,0-2 1,0 1-1,0-1 1,1 0-1,-1-1 1,0 0-1,1-1 1,-1 0-1,0 0 1,0-1-1,0 0 1,0-1-1,0 0 1,0 0-1,-1-1 1,9-5-16,-1-2 0,-1-1 0,-1 0 0,0-1 0,0-1 0,-1-1 0,8-12 0,3-5-253,-2-1-1,8-18 254,-24 39-809,0 0-1,-1 0 1,3-10 809,7-27-5024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57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9220,'0'0'1075,"0"0"-1085,0 0-84,24-4-4,9-1 95,1 2 0,0 0 3,-29 3 11,0 0 1,0 1-1,0-1 0,0 1 0,0 0 0,0 1 0,0-1 0,-1 1 1,1 0-1,-1 0 0,1 0 0,-1 1 0,0-1 0,1 1 0,-1 0 1,-1 0-1,1 1 0,1 0-11,6 6 45,-1-2-50,-1 0 0,0 1 0,-1 0 1,0 1-1,0 0 0,5 9 5,-11-15-6,0-1-1,-1 0 1,1 0 0,-1 1 0,0-1-1,0 1 1,0-1 0,0 1-1,-1-1 1,1 1 0,-1-1 0,0 1 6,0-2 23,-1 1 1,1-1-1,-1 0 1,1 0-1,-1 0 1,0 0-1,0 0 0,0 0 1,0 0-1,0 0 1,0 0-1,0-1 1,-1 1-1,1 0 1,-1-1-1,1 1 1,-1-1-1,0 1 1,1-1-1,-2 1-23,-17 10 691,0-2 0,0 0-1,-5 1-690,1-1 906,23-9-891,0 0 0,0 0 0,0 1 1,-1-1-1,1 0 0,0 1 0,1-1 1,-1 0-1,0 1 0,0-1 1,1 1-1,-1-1 0,0 1 0,1 0 1,0-1-1,-1 1 0,1-1 0,0 1 1,0 0-1,0-1 0,0 1 1,0 0-1,0-1 0,0 1 0,1 0 1,-1-1-1,1 1-15,0 7-22,1-1 0,0 1 1,1-1-1,3 8 22,16 30 45,-11-23-29,0 1 0,-1 0 0,-1 1 0,3 16-16,-11-34 6,1 0 0,-1 0 0,-1 0 1,1 0-1,-1 1 0,-1-1 0,1 0 1,-1 0-1,0 0 0,-1 0 1,0 0-1,0 0 0,0 0 0,-1 0 1,0 0-1,0-1 0,-1 0 1,-3 6-7,-5 3 24,0 0 0,0-2 0,-1 1 0,-1-2 1,0 1-1,-1-2 0,0 0 0,0-1 1,-2 0-1,1-2 0,-1 0 0,-3 1-24,20-9-19,0 0 0,0 0 0,0-1 0,0 1 0,0 0 0,0 0 0,0 0 0,0 0-1,0 0 1,0 0 0,0 0 0,0 0 0,0 0 0,0-1 0,0 1 0,0 0 0,0 0 0,0 0 0,0 0-1,0 0 1,-1 0 0,1 0 0,0 0 0,0 0 0,0 0 0,0 0 0,0 0 0,0 0 0,0-1-1,0 1 1,0 0 0,0 0 0,0 0 0,-1 0 0,1 0 0,0 0 0,0 0 0,0 0 0,0 0 0,0 0-1,0 0 1,0 0 0,0 0 0,0 0 0,-1 0 0,1 0 0,0 0 0,0 0 0,0 0 0,0 0 0,0 1-1,0-1 1,0 0 0,0 0 0,0 0 0,0 0 0,-1 0 0,1 0 0,0 0 0,0 0 0,0 0-1,0 0 1,0 0 0,0 0 19,9-9-883,24-16-225,-22 16 672,18-17-2040,-5 0-1078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5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3041,'0'0'2722,"0"0"255,37 135-688,-37-23-656,-25 13-529,-2 3-367,2-10-257,5-1-224,8-14-176,9-14 32,3-13-96,0-20-16,25-18-480,-10-38-3698,-3-2-6611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57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1 439 9380,'0'0'2820,"8"-19"-2337,0 1-472,1 1-1,1 0 1,0 0 0,1 1-1,1 0 1,0 1 0,1 0 0,12-9-11,7-3-81,1 2 0,1 1 1,12-4 80,-33 20-129,1 0 1,0 2-1,1 0 0,-1 0 0,1 1 1,0 1-1,1 1 0,-1 0 1,1 1-1,8 0 129,-23 2 0,0 0 0,0 0 0,0 0 0,0 1 0,0-1 0,0 0 0,0 1 0,0-1 0,0 1 0,0-1 0,0 1 0,-1-1-1,1 1 1,0 0 0,0-1 0,0 1 0,-1 0 0,1 0 0,0-1 0,-1 1 0,1 0 0,-1 0 0,1 0 0,-1 0 0,0 0 0,1 0 0,-1 0 0,0 0 0,1 0 0,-1 0 0,0 0 0,0 0 0,0 0 0,0 0 0,0 46 420,-1-30-351,1 162 363,0-177-421,0 1 1,0-1-1,0 1 0,0 0 0,1-1 0,-1 1 0,1-1 0,0 1 1,-1-1-1,1 1 0,1-1 0,-1 0 0,0 0 0,0 1-11,1-2-211,-1 0-1,0 1 1,1-1-1,-1 0 1,1 0-1,-1 0 1,1 0-1,-1 0 1,1-1-1,0 1 1,-1 0-1,1-1 1,0 1-1,0-1 1,0 0-1,-1 0 1,1 1-1,0-1 1,0 0-1,1-1 212,14 1-6261</inkml:trace>
  <inkml:trace contextRef="#ctx0" brushRef="#br0" timeOffset="1">864 166 2561,'0'0'5701,"0"0"-4263,0 0-1203,16 25 128,55 83 21,-66-101-361,0 0 0,1 0 0,0 0 0,0-1 0,0 1 0,1-2 0,0 1 0,0-1 0,0 0 0,3 1-23,-3-3 2,0 0-1,1-1 1,-1 0-1,1 0 1,0-1 0,-1 0-1,1 0 1,6-1-2,-8 0-16,0 0-1,0 0 1,-1 0-1,1-1 1,0 0-1,0 0 1,-1-1 0,1 0-1,-1 0 1,1 0-1,-1 0 1,0-1-1,0 0 1,0 0 0,3-2 16,-2-1 0,0 1 0,0-1 0,0-1 0,-1 1 0,0-1 0,0 0 0,-1 0 0,0 0 0,0 0 0,1-4 0,1-5 367,-1 1-1,0-1 0,-1-1 1,-1 1-1,-1-1 0,0 1 1,-1-1-1,-1 0 0,0 1 1,-2-13-367,1 26 91,1-1 0,-1 0 0,0 1 0,0-1 0,0 0 0,-1 1 0,1-1 0,-1 1 0,0 0 0,0-1 0,0 1 0,0 0 0,-1 0 0,1 1 0,-1-1 0,0 0 1,1 1-1,-1-1 0,0 1 0,-1 0 0,1 0 0,0 0 0,-2 0-91,-4-2 89,0 1 1,0 1-1,-1 0 0,1 0 1,0 1-1,-1 0 0,1 0 1,-8 1-90,11 0 27,0 0 0,-1 1 1,1-1-1,0 1 0,-1 1 0,1-1 1,0 1-1,0 0 0,-3 2-27,5-2-86,1 0 1,-1 0-1,1 0 0,0 1 0,0 0 0,0-1 0,0 1 0,0 0 0,1 1 1,-1-1-1,1 0 0,0 1 0,0-1 0,0 1 0,0 0 0,0 0 86,-9 28-4306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46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6259,'0'0'1118,"-26"6"66,-85 17 59,40-15 518,65-8-1419,1 0 0,-1 1 0,0 0 0,1 0-1,-1 0 1,1 0 0,-1 1 0,-3 2-342,9-4 26,-1 0 0,1 1 0,-1-1 0,1 1 0,0-1 0,-1 1 0,1-1 0,0 1 0,-1-1 0,1 1 0,0 0 0,0-1 0,-1 1 0,1-1 0,0 1 0,0 0 0,0-1 0,0 1 0,0 0 0,0-1 0,0 1 0,0-1 0,0 1 0,0 0 0,0-1 0,0 1 0,0 0 0,1-1-1,-1 1 1,0 0-26,11 20 40,-3-14-20,-1 0 1,2 0 0,-1-1-1,1 0 1,0 0-1,0-1 1,1 0-1,3 1-20,18 6 84,0-1-1,7 0-83,24 4 180,1-2-1,0-3 1,63 1-180,198-7 672,-247-5-520,37-3 365,88-15-517,112-30 229,-19 2-68,-224 38-646,1 3-1,-1 2 0,9 4 486,-76 0-387,1 0 0,-1 1 0,0-1 0,1 1-1,-1 0 1,0 0 0,4 1 387,-8-1-206,1-1 1,-1 1 0,1-1-1,-1 0 1,1 1-1,-1-1 1,0 1-1,1-1 1,-1 1 0,1 0-1,-1-1 1,0 1-1,0-1 1,1 1-1,-1 0 1,0-1 0,0 1-1,0 0 1,0-1-1,1 1 1,-1 0-1,0-1 1,0 1 0,0-1-1,-1 1 1,1 0 205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0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8084,'0'0'1390,"0"0"-555,0 0-200,0 0 208,-19 25 2,-11 13-287,-19 33-558,43-60 66,1-1-1,0 1 1,1 0 0,0 0 0,0 1-1,2-1 1,-1 1 0,1 0-1,1-1 1,0 1 0,1 0 0,0 0-66,-1 9 70,0 133 301,2-145-360,-1 0 1,1-1 0,1 1-1,0 0 1,0 0-1,0-1 1,1 1-1,1-1 1,-1 0-1,1 0 1,1 0-1,-1 0 1,5 4-12,-5-7-11,-1-1 1,2 1-1,-1-1 1,0 0-1,1 0 0,0-1 1,0 1-1,0-1 1,0 0-1,1 0 1,-1-1-1,1 0 1,0 0-1,-1 0 0,1-1 1,0 1-1,0-1 1,0-1-1,0 1 1,2-1 10,-3 0-36,6-2 1,-8-12 167,-4 9-112,1-1 0,-1 1 0,0 0 0,-1 0 0,1 0 0,-1 0 0,0 0 0,0 0 0,0 1 0,-1-1 0,0 1 0,0-1 0,0 1 0,0 0 0,-1 0 0,1 1 0,-1-1 0,0 1 1,0-1-1,0 1 0,-1 0 0,1 1 0,-5-3-20,-2 0-63,0 0 0,0 0 1,0 1-1,-1 0 1,1 1-1,-1 1 0,0 0 1,0 0-1,0 1 1,-1 1 62,104 0-6510,-66 2 638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05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11525,'0'0'1873,"0"0"-1537,0 0-288,0 0 785,-12 137-465,-8-37-272,-5 8-16,-8 6-16,1-2 16,5-7-32,4-13-48,13-21 0,10-21-16,0-21-912,5-29-3570,15-9-1585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05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1 377 12950,'0'0'1347,"15"-27"-1179,-8 16-190,8-18-12,2 1 0,2 1 0,0 0 0,2 2 0,0 0 0,9-6 34,-28 30 1,29-28-1429,1 2 0,21-13 1428,-44 34-190,1 0 1,0 0-1,0 1 1,0 0 0,0 1-1,1 0 1,-1 1-1,1 0 1,0 1 0,0 0-1,0 0 1,4 1 189,-15 1 13,1 0 0,0 1-1,0-1 1,0 0 0,0 1 0,0-1 0,0 1 0,0-1-1,0 1 1,-1-1 0,1 1 0,0-1 0,0 1 0,-1 0 0,1-1-1,0 1 1,-1 0 0,1 0 0,-1 0 0,1-1 0,-1 1 0,1 0-1,-1 0 1,0 0 0,1 0 0,-1 0 0,0 0 0,0 0 0,0 0-1,0 0 1,0 0 0,0 1-13,1 41 981,-1-31-578,0 92 2735,-9 40-3138,7-114 120,1 0 0,1 6-120,0-35-9,0 1 1,0-1-1,0 0 1,0 1 0,1-1-1,-1 1 1,0-1-1,1 1 1,-1-1-1,1 0 1,0 1-1,-1-1 1,1 0-1,0 0 1,0 1-1,0-1 1,0 0 0,0 0-1,0 0 1,0 0-1,0 0 1,0 0-1,0 0 1,1-1-1,-1 1 1,0 0-1,0-1 1,1 1-1,-1-1 1,1 1 0,0-1 8,3 1-387,0 0 1,1-1 0,-1 1-1,0-2 1,0 1 0,0 0-1,5-2 387,11-5-4946</inkml:trace>
  <inkml:trace contextRef="#ctx0" brushRef="#br0" timeOffset="1">710 303 8164,'0'0'3223,"0"0"-2052,2 22-747,9 77 264,-10-89-605,0 1 0,0-1-1,1 0 1,1 0 0,0 0 0,0-1-1,1 1 1,0-1 0,0 1-1,3 2-82,-4-8 6,0-1-1,0 1 0,1 0 1,0-1-1,-1 0 0,1 0 1,0 0-1,0 0 0,1-1 1,-1 0-1,0 0 0,1 0 1,-1 0-1,1 0 0,0-1 1,0 0-1,-1 0 0,1-1 1,3 1-6,0 0-5,0-1 1,0 1 0,0-1 0,0-1-1,0 0 1,0 0 0,-1 0-1,1-1 1,0-1 0,-1 1 0,1-1-1,-1 0 1,0-1 0,0 1-1,7-6 5,-2-1 11,0 0 0,-1-1-1,0 0 1,-1-1 0,0 0 0,0 0-1,4-10-10,-4 7 38,-1-1 0,0 0 0,-1 0 0,0-1 0,-1 0 0,-1 0 0,-1 0 0,-1-1 1,0 0-1,-1 0 0,-1 0 0,-1-7-38,-1 21 116,0 1 0,0-1 0,-1 0 1,0 1-1,0-1 0,0 1 0,0-1 1,0 1-1,-1-1 0,1 1 0,-1 0 1,0 0-1,0 0 0,0 0 0,-1 0 1,1 0-1,-1 0 0,0 1 0,1-1 1,-1 1-1,0 0 0,0 0 0,-1 0 1,1 0-1,0 0 0,-1 1 0,1 0 1,-3-1-117,-7-2 168,0 0 0,-1 1 1,0 1-1,1 0 1,-1 1-1,0 0 1,-2 1-169,16 0-27,-1 0 1,0 1 0,0-1 0,1 0 0,-1 1 0,0-1-1,0 0 1,1 1 0,-1-1 0,0 1 0,1-1 0,-1 1-1,1-1 1,-1 1 0,0 0 0,1-1 0,-1 1 0,1 0-1,0-1 1,-1 1 0,1 0 0,0-1 0,-1 1 0,1 0-1,0 0 1,0 0 0,-1-1 0,1 1 0,0 0 0,0 0 26,-3 29-1791,3-23 957,-3 25-4531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22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0 110 448,'0'0'2737,"0"0"5539,0 0-8068,0 0-208,0 0 0,0 0 32,0 0-32,144 7 0,-67-7-16,5 0 32,1-5 224,-9-8-240,-9-3-64,-13 0-2353,-17-1-1088,-13-1 15,-14-5 3090,-8 14-1441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22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1697,'0'0'2014,"0"0"1692,1 1-1956,80 59-24,-65-46-1597,-2 0 0,0 0 0,0 2 0,-1-1 0,8 15-129,-17-23 25,0-1 1,0 1 0,-1 0 0,0 0 0,0 1 0,-1-1 0,0 0 0,0 1 0,-1 0 0,1-1 0,-2 1-1,1 0 1,-1-1 0,0 1 0,-1 0 0,-1 6-26,1-10 64,-1 0 0,1 0-1,-1 0 1,0 0 0,0 0 0,-1 0-1,1 0 1,-1-1 0,1 1 0,-1-1-1,0 0 1,-1 0 0,1 0 0,-1 0-64,-11 9 270,-2-1 0,-12 7-270,-16 12 117,42-28-650,-16 16 1588,15-11-3476,3 2-4044,1-9 3168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33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411 133 9092,'23'2'-53,"312"16"256,423-18-161,-797-9-311,-160-19 517,-135 1-248,-17-1 955,-68-31 2377,403 58-3152,16 1-155,16 0-27,954 0 93,-952 0-97,-9-1-110,1 1 0,-1 0 1,0 1-1,1 0 0,-1 1 0,0-1 0,2 2 116,-11-3-21,1 0 0,-1 0 0,1 0 0,-1 0 0,0 0 0,1 0 0,-1 1 0,1-1 0,-1 0 0,0 0-1,1 0 1,-1 0 0,0 1 0,1-1 0,-1 0 0,0 0 0,1 1 0,-1-1 0,0 0 0,0 0 0,1 1 0,-1-1 0,0 0 0,0 1-1,1-1 1,-1 1 0,0-1 0,0 0 0,0 1 0,0-1 0,0 0 0,0 1 0,1-1 0,-1 1 0,0-1 0,0 1 0,0-1 0,0 0-1,0 1 1,-1-1 0,1 1 0,0-1 0,0 0 0,0 1 0,0-1 0,0 0 0,0 1 0,-1-1 0,1 1 0,0-1 0,0 0 0,-1 1-1,1-1 1,0 0 0,0 0 0,-1 1 0,1-1 0,0 0 0,-1 0 0,1 1 0,0-1 0,-1 0 0,1 0 0,-1 0 0,1 0 0,0 1-1,-1-1 1,1 0 0,-1 0 21,-18 7-15,-1-2 0,0 0 1,0 0-1,-21 0 15,22-2 1,-256 28 246,-7-12-247,37-2 548,-64 1 1706,715-33-2170,-26-1-96,-148 16-1916,-141 0-1381,-120 6 1556,-90 12 2265,0-4 1,-27-5-513,-250-3 4666,411-7-4652,1 0 1,-1-2-1,1 0 1,9-3-15,19-4 27,81-12-58,1 6 0,1 5 0,26 6 31,-151 5-32,-1 0 1,1 0-1,-1 1 1,1-1-1,-1 0 0,1 1 1,-1-1-1,1 1 1,-1-1-1,1 1 1,-1 0-1,1 0 32,0 5-200,-13 2 160,-4-2 53,-1 0 1,0-2-1,0 0 1,-1 0-1,-15 0-13,-90 5 147,118-9-140,-164 2 926,99-3-356,69 1-574,-1 0-1,1 0 0,0 0 0,0 0 1,0 0-1,-1 0 0,1 0 1,0 0-1,0 0 0,0 0 0,-1 0 1,1 0-1,0 0 0,0 0 1,-1 0-1,1 0 0,0 0 1,0 0-1,0 0 0,-1 0 0,1 0 1,0 0-1,0 0 0,0 1 1,-1-1-1,1 0 0,0 0 0,0 0 1,0 0-1,0 0 0,-1 1 1,1-1-1,0 0 0,0 0 0,0 0 1,0 1-1,0-1 0,0 0 1,0 0-1,0 0 0,0 1 0,0-1 1,-1 0-1,1 0 0,0 0 1,0 1-1,0-1 0,0 0 1,0 0-1,1 1 0,-1-1-2,5 8-57,-5-8 59,41 41 63,-5-7-935,-10-3-2565,-5 1-5595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1:44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4530,'0'0'990,"0"0"-457,0 0-332,0 0 97,0 0 468,0 0-32,0 0-433,0 0-234,4-2-38,7 0 0,1-1 0,-1 1 0,1 1-1,0 0 1,-1 1 0,1 0 0,3 1-29,87 10 174,-99-10-166,74 9 86,0-2-1,27-4-93,15-4 112,108-1 14,200 26-126,-378-21 47,31-2-47,-17-1 73,81 1-1,-38-2 24,24 7-96,58 16 62,-71-8-4,1-4 0,6-6-58,-65-5 39,0 3 0,-1 3 0,1 2-1,1 3-38,-7-1 28,1-3 0,0-2 0,1-2-28,165-3 87,-98-1 22,-48 1-48,278-9-4,26-3 55,-204 11-99,194 1-24,-331 3 13,0 1 0,-1 2 0,21 7-2,-21-4 2,0-2-1,1-2 1,23 1-2,326-19 33,-344 10-31,170-12 134,13-12-136,26-2 768,-220 27-688,-26 3-70,1-1-1,-1 0 1,0-1-1,1 1 1,-1-1-1,1 0 1,-1 0 0,0-1-1,0 0 1,1 0-1,-1 0 1,3-2-10,-6 0-936,-2 0-3341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07:20:04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3538,'0'0'0,"0"0"-1281,0 0 225,0 0-33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9T07:20:19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54 3698,'0'0'5250,"0"0"-1632,0 0-1825,0 0-833,0 0-800,0 0-160,-10-54-208,10 70-1169,12 3 609,7 2-2161,-12-14-849,-1-5-976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2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7523,'0'0'198,"0"0"-62,0 0 16,31 25 424,-11-9-430,203 167 1514,-138-109-1056,290 237 668,-123-112-513,-155-120-608,-91-75-163,0 0 0,0 0 1,0 0-1,0-1 1,1 0-1,0 0 0,-1 0 1,1-1-1,0 0 0,0 0 1,0-1-1,0 0 1,0 0-1,6-1 12,-12 0-181,1 0-1,-1 0 1,0 0-1,0 0 1,0 0-1,0 0 1,1 0 0,-1 0-1,0-1 1,0 1-1,0 0 1,0-1 0,0 1-1,1-1 182,13-16-8137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4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67 531 9044,'0'0'2436,"0"0"-1308,0 0-501,0 0-88,-11 7 302,-34 23-62,36-27-403,7-7-305,7-10-94,11-14 93,0 1-1,2 0 1,18-18-70,7-13 55,16-22-86,-26 38-499,-2-1 1,-2-2-1,-2-1 0,1-5 530,-23 40-1061,5-14-628,-8 4-5134,-2 17 2784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23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1411 7251,'0'0'942,"0"0"-696,0 0 42,0 0 768,0 0 649,24-33-491,-19 27-1158,186-272 1203,11-59 462,59-157-1721,-245 463 14,9-20 178,13-16-192,-29 53 62,0 0 1,1 1 0,0 0-1,1 1 1,1 0-1,12-10-62,-22 21 9,-1-1 0,1 1 0,0 0 0,1-1-1,-1 1 1,0 0 0,0 0 0,0 0 0,1 1-1,-1-1 1,1 1 0,-1-1 0,0 1-1,1 0 1,-1-1 0,1 1 0,-1 0 0,0 1-1,2-1-8,-2 1-119,0-1-1,0 1 1,-1 0-1,1 0 1,0 0-1,-1 0 1,1 0-1,0 0 0,-1 0 1,1 0-1,-1 1 1,0-1-1,1 1 1,-1-1-1,0 1 1,0-1-1,0 1 1,0 0-1,0-1 1,0 1-1,-1 0 0,1 0 1,0 0 119,4 18-6550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24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1 809 9108,'0'0'1601,"0"0"-1166,0 0-38,0 0 260,25-14-151,175-94 103,463-289 1450,-350 200-1792,-288 181-268,1 2-1,0 1 1,1 1 0,0 1-1,1 1 1,24-5 1,-44 14-886,-8 1-3390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2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1 731 9172,'0'0'1145,"0"0"-737,0 0-208,0 0 77,23-3 631,20-5-627,-1-1 0,-1-2 0,0-1 0,0-3 1,0-2-282,596-278 1676,-441 202-1381,-46 20-132,-32 14-18,3 5 1,30-5-146,-133 53 2,0 1-1,0 1 1,1 1 0,-1 1 0,1 0 0,-1 2 0,11 0-2,-29 0-16,0 0 1,1 0 0,-1 0-1,0 0 1,0 0-1,0 0 1,1 0-1,-1 0 1,0 0-1,0 0 1,0 0-1,0 0 1,1 0-1,-1 0 1,0 0-1,0 0 1,0 0-1,0 0 1,1 0-1,-1 1 1,0-1-1,0 0 1,0 0-1,0 0 1,0 0-1,1 0 1,-1 0-1,0 0 1,0 1-1,0-1 1,0 0-1,0 0 1,0 0 0,0 0-1,1 1 1,-1-1-1,0 0 1,0 0-1,0 0 1,0 0-1,0 1 1,0-1-1,0 0 1,0 0-1,0 0 1,0 0-1,0 1 1,0-1-1,0 0 1,0 0-1,0 0 16,0 20-3847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2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9412,'0'0'657,"0"0"-513,0 0 144,112 128 1216,-1-81 17,31-5-576,25-4-81,7-2-112,-2-2-287,-21 2 111,-24-1-352,-22 1-144,-23 2 32,-15 5-112,-15 6-80,-22 0-368,-30-33-8052,-13 0 48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4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12454,'-2'25'1008,"-11"278"-74,13-287-914,1-1 1,0 1-1,0-1 1,2 1-1,3 11-20,-5-23 1,1 0-1,-1 0 1,1 0-1,-1 0 1,1 0-1,1 0 0,-1 0 1,0-1-1,1 0 1,0 1-1,0-1 1,0 0-1,0 0 0,0 0 1,1-1-1,-1 1 1,1-1-1,0 0 1,-1 0-1,1 0 1,0 0-1,2 0 0,1 0-3,0-1 0,0 1-1,0-1 1,0 0 0,0-1 0,0 0 0,0 0 0,0 0-1,1-1 1,-1 0 0,0-1 0,-1 1 0,1-1-1,0-1 1,0 1 0,-1-1 0,0 0 0,1-1-1,-1 0 1,0 0 0,-1 0 0,1 0 0,0-2 3,15-14 30,-2-1-1,0 0 1,-2-2 0,0 0 0,3-8-30,22-29-60,-9 18-3904,15-12 3964,-35 42-4411,-7 11-1274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5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1537,'0'0'2702,"0"0"780,0 0 18,0 0-1147,0 0-952,-17 7-619,5-3-661,2-1-40,0 1 0,0 0 1,0 1-1,1 0 0,0 0 0,0 1 0,0 0 0,0 1 0,1-1 0,0 2 0,-3 3-81,6-5 15,-1 0 1,1 1-1,0 0 0,1 0 0,0 0 0,0 0 0,0 1 0,1 0 0,0-1 1,1 1-1,-1 0 0,2 1 0,-1-1 0,1 0 0,0 5-15,1-12-9,0 0 1,0 0-1,0 0 0,0-1 1,1 1-1,-1 0 0,0 0 0,0 0 1,1-1-1,-1 1 0,0 0 1,1-1-1,-1 1 0,1 0 0,-1-1 1,1 1-1,-1 0 0,1-1 1,0 1-1,-1-1 0,1 1 0,0-1 1,-1 1-1,1-1 0,0 0 1,0 1 8,1 0-48,1 0 0,0 0 0,0-1 0,0 1 0,0 0 0,-1-1 1,1 0-1,2 0 48,3 0-168,-1 0 0,0-1 0,0 0 0,1 0 0,-1-1 0,0 0 0,0-1 168,7-4-384,0-1 0,-1-1 0,-1 0 0,0-1 0,0 0 0,2-3 384,40-31-718,-54 43 719,0 1 1,0 0-1,0-1 1,1 1-1,-1 0 1,0-1 0,0 1-1,1 0 1,-1 0-1,0 0 1,1-1-1,-1 1 1,0 0-1,1 0 1,-1 0 0,0 0-1,1-1 1,-1 1-1,0 0 1,1 0-1,-1 0 1,0 0 0,1 0-1,-1 0 1,1 0-1,-1 0 1,0 0-1,1 0 1,-1 0 0,0 0-1,1 1 1,-1-1-1,0 0 1,1 0-1,-1 0 1,0 0-1,1 0 1,-1 1 0,0-1-1,1 0 1,-1 0-1,0 1 1,0-1-1,1 0 1,-1 0 0,0 1-1,0-1 1,0 0-1,1 1 1,-1-1-1,0 0 1,0 1-1,0-1 1,0 0 0,0 1-1,0-1 1,0 1-2,0 25 464,-1-15-270,1 135 753,0-142-944,0-1-1,0 1 1,0-1 0,0 1 0,1-1 0,0 1 0,-1-1-1,1 1 1,1-1 0,-1 0 0,1 2-3,-1-3-18,0-1 1,1 0-1,-1 1 0,0-1 1,1 0-1,-1 0 0,1 0 1,0 0-1,-1 0 0,1 0 1,0-1-1,-1 1 0,1 0 1,0-1-1,0 1 0,-1-1 1,1 0-1,0 0 0,0 1 1,0-1-1,0 0 0,0-1 18,3 1-258,0-1-1,0 0 1,0 0-1,0 0 1,-1 0-1,1-1 1,0 0-1,0 0 1,-1 0 0,0-1-1,1 0 1,-1 0-1,0 0 1,0 0-1,0 0 1,-1-1-1,1 1 1,-1-1-1,1-2 259,12-15-419,-1 0-1,-1-1 0,4-8 420,-7 9 125,18-29 1019,-27 49 563,-1 8 1196,-1 210-1635,0-216-1275,0 0 1,0-1 0,0 1 0,0 0 0,0 0 0,0-1-1,0 1 1,0 0 0,1 0 0,-1-1 0,0 1 0,0 0-1,1 0 1,-1-1 0,0 1 0,1 0 0,-1-1 0,1 1-1,-1-1 1,1 1 0,-1-1 0,1 1 0,0-1 0,-1 1-1,1-1 1,0 1 0,-1-1 0,1 0 0,0 1 0,-1-1-1,1 0 1,0 1 0,0-1 0,-1 0 0,1 0 0,0 0-1,0 0 1,0 0 6,0 0-49,1 0 0,0 0 1,0-1-1,-1 1 0,1-1 0,0 1 0,-1-1 0,1 0 0,-1 1 0,1-1 0,-1 0 1,1 0-1,-1 0 0,1 0 0,-1 0 0,0-1 0,0 1 0,0 0 0,1-1 49,8-14-6,0 0-1,-1-1 1,-1 0-1,-1-1 1,0 1-1,1-9 7,2-3 123,1 0 1,4-5-124,-10 25 62,0 0 0,0 1 1,1-1-1,0 1 1,0 1-1,1-1 1,0 1-1,6-5-62,-9 9-13,-1 1-1,1-1 1,0 1-1,0 0 1,-1 0-1,1 1 1,0-1-1,1 1 1,-1 0-1,0 0 1,0 0-1,0 1 1,1-1-1,-1 1 1,0 0-1,2 0 14,-6 0-160,1 0 0,0 0 0,-1 0 1,1 0-1,-1-1 0,1 1 0,0 0 0,-1 0 0,1 0 0,0 1 0,-1-1 0,1 0 0,0 0 0,-1 0 0,1 0 0,0 1 0,-1-1 0,1 0 0,-1 0 0,1 1 0,-1-1 0,1 0 0,0 1 0,-1-1 1,1 1-1,-1-1 0,0 1 0,1-1 0,-1 1 0,1-1 0,-1 1 0,0-1 0,1 1 0,-1 0 0,0-1 0,0 1 0,0 0 0,1-1 0,-1 1 0,0-1 0,0 1 0,0 0 0,0-1 0,0 2 160,0 11-6056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5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48 213 7091,'0'0'1489,"0"0"-753,0 0 833,-20 159 64,5-98-657,3-3-624,12-13-176,0-14-176,0-15-16,2-16-1072,8-5-4483</inkml:trace>
  <inkml:trace contextRef="#ctx0" brushRef="#br0" timeOffset="1">200 1 10629,'0'0'1489,"0"0"-1297,0 0-192,0 0-2898,0 0-463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6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194 741 8340,'0'0'2211,"0"0"-575,0 0-246,0 0-262,-22 2-106,-2-1-583,-1 2 0,-20 5-439,41-7 36,1 0-1,-1 0 1,1 1 0,0 0 0,-1-1-1,1 1 1,0 0 0,0 1-1,0-1 1,1 0 0,-1 1 0,0 0-1,1-1 1,0 1 0,-1 0-1,1 0 1,0 0 0,1 1-1,-1-1 1,0 1-36,-1 6 33,0-1 0,0 1-1,1 0 1,0-1 0,0 9-33,1-7 11,-1 4 6,0-1 1,2 1 0,0 8-18,0-21-4,0 1 0,0-1 0,0 0 0,0 1 0,1-1 0,-1 0 0,1 0 0,0 1 0,-1-1 0,1 0 0,0 0 0,1 0 0,-1 0 0,0 0 0,0 0 0,1 0 0,-1 0 0,1-1 0,0 1 0,-1 0 0,1-1 0,0 1 0,0-1 0,0 0 4,4 2-211,0-2 1,0 1 0,0-1-1,0 0 1,1 0 0,-1 0-1,0-1 1,0 0 0,1-1-1,-1 1 1,0-1 0,0 0 0,0-1-1,0 1 1,0-1 0,0 0-1,0-1 1,-1 1 0,1-1-1,-1-1 1,1 1 0,-1-1-1,0 1 1,0-2 210,25-27-888,-2-1-1,16-25 889,-31 46 250,-13 12-227,0 0 0,1 0 1,-1 0-1,0 0 0,1 0 0,-1 0 0,0 0 1,0 0-1,1 0 0,-1 0 0,0 0 0,1 0 1,-1 0-1,0 0 0,1 0 0,-1 0 0,0 0 1,0 0-1,1 0 0,-1 0 0,0 1 0,0-1 1,1 0-1,-1 0 0,0 0 0,0 0 0,1 1 1,-1-1-1,0 0 0,0 1-23,2 1 174,-1 1 0,1 0 0,-1 1 0,0-1 0,0 0 0,-1 0 1,1 0-1,-1 1-174,4 10 44,0 3 140,1-1 0,1 0 1,1 0-1,5 8-184,-10-19 3,1-1 0,-1 0 0,1 0-1,0-1 1,0 1 0,0 0-1,0-1 1,1 0 0,0 0 0,-1 0-1,1 0 1,0-1 0,0 1 0,1-1-1,-1 0 1,0 0 0,1-1 0,-1 1-1,2-1-2,-1 0-137,0 0-1,1-1 1,0 1 0,-1-1-1,1-1 1,-1 1-1,1-1 1,-1 0-1,1 0 1,-1 0 0,0-1-1,0 0 1,1 0-1,-1 0 1,0-1-1,-1 1 1,1-1-1,0 0 1,-1-1 0,0 1-1,1-1 1,-2 0-1,1 0 1,3-4 137,7-11-451,-2 0 0,0-1 1,-1 0-1,-1-1 0,4-10 451,-10 21-13,18-46-192,-2 0 1,11-50 204,17-120 1129,-25 111 1272,4 0 1,6 1-2402,-30 106 294,6-20 343,-9 27-585,0 1 0,1-1 0,-1 0 0,0 0 0,1 0 0,-1 0 0,1 0 0,-1 1 0,1-1 0,-1 0 0,1 0 0,0 1 0,-1-1 0,1 0 0,0 1 0,0-1 0,-1 1 0,1-1 0,0 1 0,0-1 0,0 1 0,0 0-52,1 7 78,1 409 1165,-4-364-1214,-8 221-1136,9-272 1073,0 0 0,0 0 0,0 1 0,1-1 0,-1 0 0,0 0 0,1 0 0,-1 0 0,1 0 0,-1 1 0,1-1 0,-1 0 0,1 0 0,0 0-1,-1-1 1,1 1 0,0 0 0,0 0 0,0 0 0,0 0 0,0-1 0,0 1 0,0 0 0,0-1 0,0 1 0,0-1 0,0 1 0,0-1 0,0 0 0,0 1 0,1-1 0,-1 0 0,0 0 0,1 0 34,7 1-155,0 0 1,-1-1 0,1-1-1,7 0 155,0 0 30,91-10 464,-107 11-478,1 0 1,-1 1-1,1-1 1,-1 0-1,1 1 1,-1-1-1,1 0 1,-1 1-1,1-1 1,-1 1-1,1-1 1,-1 1-1,0-1 1,1 1 0,-1-1-1,0 1 1,0-1-1,1 1 1,-1-1-1,0 1 1,0 0-1,0-1 1,1 1-1,-1 0 1,0-1-1,0 1 1,0-1-1,0 1 1,0 0-1,0-1 1,-1 1-17,1 28 268,-1-20-162,1 0-53,-2 0 1,1 1-1,-1-1 1,-1 0-1,0 0 1,0 0 0,-1-1-1,0 1 1,-2 4-54,-12 16 81,-21 28-81,21-31 31,-44 54-287,61-78-1649,1-2-2537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6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0 637 12134,'0'0'843,"0"0"-614,22-4-5,68-16-90,-83 18-112,0 0 0,-1-1 0,1 0 0,-1 0 0,0 0 1,0-1-1,0 0 0,-1 0 0,1-1 0,-1 0 1,4-4-23,0-3 55,0 1 1,-1-2-1,0 1 1,1-5-56,-1 3-8,10-22-46,-1-1-1,-1-1 0,-2-1 1,-2 1-1,-2-2 0,-2 0 1,-1 0-1,-2 0 0,-1-1 1,-3-31 54,-1 71 18,0 0 0,1 0 0,-1 0 0,0 0 0,-1 0 0,1 0 0,0 0 0,0 0 0,0 0 0,0 0 0,-1 0 0,1 0 0,0 0 0,-1 0 0,1 0 0,-1 0 0,1 1 0,-1-1 0,0 0 0,1 0 0,-1 0 1,0 1-1,1-1 0,-1 0 0,0 1 0,0-1-18,-1 1 65,0-1 0,0 1 1,0 0-1,1 0 0,-1-1 0,0 1 1,0 1-1,0-1 0,0 0 1,0 0-1,0 1 0,0-1 0,-1 2-65,-1-1 57,1 0-1,0 0 0,0 1 0,0-1 0,0 1 0,0 0 0,0 0 0,1 0 1,-1 0-1,1 0 0,-1 1 0,1-1 0,0 1-56,-26 39 300,26-38-276,-15 27 166,1 2 0,2 0 0,1 1 0,2 1 0,1 0 0,2 0 0,1 2-190,-2 25 288,3 1-1,3 1 1,4 37-288,-1-86 18,1 1-1,1-1 0,0 0 1,2 0-1,-1 0 1,2 0-1,5 14-17,-7-23-50,0 0 1,0 0 0,1 0-1,-1-1 1,1 1-1,1-1 1,-1 0-1,1 0 1,-1 0-1,1-1 1,1 0 0,-1 1-1,1-2 1,-1 1-1,1-1 1,0 0-1,1 0 1,1 0 49,-7-2-291,1-1-1,0 1 1,0-1 0,0 1-1,0-1 1,0 0 0,-1 0 0,1 0-1,0 0 1,0 0 0,1 0 291,13-6-7409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7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12518,'0'0'755,"0"0"-547,0 0-91,26 3-47,-3 0-36,-12 0-7,1-1 0,-1-1 1,1 0-1,-1 0 0,1-1 1,-1-1-1,1 0 0,-1 0 1,1-1-1,-1-1 0,0 0 1,0 0-1,9-5-27,8-5-86,0-1 0,7-7 86,-28 17-214,-1 0 1,1-1-1,-1 0 0,-1 0 0,1 0 1,-1 0-1,0-1 0,0 0 0,0 0 0,-1 0 1,0-1-1,1-2 214,-4 6-26,0 0-1,0 0 1,0-1-1,0 1 1,-1 0 0,1 0-1,-1 0 1,0-1 0,0 1-1,0 0 1,0-2 26,-1 3 12,1 1 0,0 0 0,0 0-1,-1 0 1,1 0 0,-1-1 0,1 1 0,-1 0 0,0 0-1,1 0 1,-1 0 0,0 0 0,0 0 0,0 0 0,1 1-1,-1-1 1,0 0 0,0 0 0,0 1 0,0-1 0,0 0-1,-1 1 1,1-1 0,0 1 0,0 0 0,0-1 0,0 1-1,-1 0 1,1 0-12,-8-2 206,0 1 1,0 0-1,-1 1 0,1 0 0,0 0 0,0 1 0,0 0 0,-1 1-206,7-2 47,0 1 0,-1 0 0,1 0 0,0 1 0,0-1 0,0 1 0,0-1 0,1 1 0,-1 0 0,0 0 0,1 0 0,-1 1 0,1-1 0,0 0 0,0 1 0,-1 0 0,2-1 0,-1 1 0,0 0 0,1 0 0,-1 0 0,1 0-1,-1 3-46,0-1 15,1 1-1,-1-1 1,1 1-1,0 0 1,0-1-1,1 1 1,0 0-1,0 0 1,0-1-1,1 1 1,-1 0-1,2 0 1,-1-1-1,0 1 0,1-1 1,0 1-1,1-1 1,-1 0-1,1 0 1,0 0-1,0 0 1,0 0-1,1-1 1,0 1-1,0-1 1,1 1-15,7 5-22,0 0 0,1-1 0,1 0 1,-1-1-1,1-1 0,0 0 0,1-1 0,0 0 1,14 3 21,-11-5-1249,1-1 1,-1 0 0,1-1 0,15-1 1248,-11-1-5016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2385,'0'0'6499,"0"0"-6051,0 0-432,0 0 657,57-130 143,3 114-256,-1 12-112,1 4-47,-8 2-49,-4 29-144,-9 10-192,-6 6 112,-6 2-160,-10 2 32,-17-35-3746,0-2-3617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37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278 117 4162,'0'0'2049,"0"0"328,0 0 280,-10-19-378,-30-57-855,39 74-1386,0 1 0,0-1 0,0 1 0,0 0 0,0-1-1,0 1 1,0 0 0,0 0 0,-1 0 0,1 0 0,0 0 0,-1 0 0,1 0-1,-1 0 1,1 1 0,-1-1 0,1 1 0,-1-1 0,0 1 0,1-1-1,-1 1 1,0 0 0,1 0 0,-1 0 0,0 0 0,1 0 0,-1 0 0,0 0-1,1 1 1,-1-1 0,1 0 0,-1 1 0,0 0 0,1-1 0,-1 1 0,1 0-1,-1 0 1,1-1 0,0 1 0,-1 0 0,1 1 0,0-1 0,0 0 0,0 0-1,0 0 1,-1 2-38,-2 3 31,1 0 0,0 0 0,1 0 0,-1 1 0,1-1 0,0 1 0,1 0 0,-1 1-31,-6 60 39,8-57-22,-2 98 125,3-74-36,-2 0 0,-1 0-1,-3 12-105,4-42 38,0-1 0,0 1-1,0-1 1,-1 0 0,0 1 0,0-1-1,0 0 1,0 0 0,0 0-1,-1 0 1,0 0 0,0-1 0,0 1-1,0-1 1,-4 3-38,-2 1 82,-1-1-1,0 0 1,0-1 0,-1 0-1,-3 1-81,-1 1-3,14-7-72,1 0 0,0 0 0,-1 0-1,1 1 1,0-1 0,0 0-1,-1 0 1,1 0 0,0 0 0,0 1-1,0-1 1,-1 0 0,1 0-1,0 1 1,0-1 0,0 0 0,0 0-1,-1 1 1,1-1 0,0 0-1,0 0 1,0 1 0,0-1 0,0 0-1,0 1 1,0-1 0,0 0 0,0 1-1,0-1 1,0 0 0,0 0-1,0 1 1,0-1 0,0 0 0,0 1 75,0 2-5244,0 1-4662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3:56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41 272,'0'0'7993,"0"0"-6336,31-7-1633,-18 5-13,41-9 128,1 2-1,-1 3 1,34 1-139,734 25 2142,-339-11-2219,-467-11-1740,-15-5-1489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7956,'0'0'2609,"0"0"-1104,0 0-449,0 0-368,0 0-127,-132 103-337,105-56-224,7-3 176,8-3-160,9-8 0,3 1-16,0-3-32,37-2 16,18-11-96,15-13-1137,12-5-1296,-47 0-673,-3-16-1023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3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99 7235,'0'0'1809,"0"0"-478,0 0 3,-25 3-85,-77 9-406,98-11-806,1 0 0,-1 0 0,0 0 0,1 0-1,-1 0 1,1 1 0,0-1 0,-1 1 0,1 0 0,0 0 0,0 0 0,0 1-1,0-1 1,1 1 0,-1 0 0,1-1 0,-1 1 0,1 0 0,0 0 0,0 1 0,0-1-1,1 0 1,-1 1 0,0 2-37,0 1 24,1 0 0,-1 0 0,2 1 0,-1-1 1,1 1-1,0-1 0,0 0 0,1 1 0,1 4-24,-1-8-1,0 0 0,0-1 0,1 1 0,-1 0 0,1-1 0,0 1 1,0-1-1,0 0 0,0 0 0,1 0 0,-1 0 0,1 0 0,0 0 0,0-1 0,0 1 1,0-1-1,0 0 0,1 0 0,-1 0 0,0 0 0,1-1 0,0 1 0,-1-1 0,1 0 1,2 1 0,9 1-29,1 0 1,-1 0 0,1-1 0,0-1 0,10-1 28,-19 0-138,0 0 0,-1-1 0,1 0 0,-1 0 0,1 0 0,-1-1 0,0 0 0,1 0 0,-1-1 0,0 1 0,-1-2 0,1 1 0,0 0-1,-1-1 1,0 0 0,0 0 0,0-1 0,0 0 0,-1 1 0,1-1 0,-1-1 0,-1 1 0,1-1 0,-1 1 0,0-1 0,0 0 0,-1 0 0,1-1 0,-1 1 0,-1 0 0,1-1 0,-1 1 0,0-1 0,-1 1 0,1-2 138,-1 1-10,0 0 0,0 0 0,0 0 0,-1 0 0,0 0 1,-1-2 9,2 6 50,-2 0 0,1 0-1,0 1 1,-1-1 0,1 0 0,-1 1 0,0-1 0,1 1 0,-1-1 0,-1 1 0,1 0 0,0 0 0,0 0 0,-3-2-50,-11-7 912,10 8-492,1 0-1,0 0 0,0-1 1,1 0-1,-1 0 0,-3-4-419,8 6 26,-1 1 0,1-1 0,-1 1 0,1-1 0,0 1 0,-1-1 0,1 0 0,0 1 0,0-1 0,0 1 0,0-1 0,0 0 1,1 1-1,-1-1 0,0 1 0,1-1 0,-1 1 0,1-1 0,0 1 0,-1-1 0,1 1 0,0-1 0,0 1 0,0 0 0,0 0 0,0-1 0,0 1 0,0 0 0,1-1-26,0 1-1,0 0 0,0 0 0,0 0 0,0 0 0,0 1 0,0-1 0,0 1 0,0-1 0,0 1 0,1-1 0,-1 1 1,0 0-1,0 0 0,0 0 0,0 1 0,0-1 0,1 0 0,-1 1 0,0-1 0,0 1 0,0 0 0,0-1 0,0 1 0,0 0 0,-1 0 0,1 1 0,0-1 0,0 1 1,4 4 51,0 0 0,0 0 1,0 1-1,-1 0 0,0 1 0,2 3-51,13 20 91,-16-26-116,-1 0 0,1 0 0,0-1 0,1 0-1,-1 0 1,1 0 0,0 0 0,0-1 0,0 1 0,0-1 0,0-1 0,1 1 0,-1-1-1,1 0 1,0 0 0,0 0 0,-1-1 0,1 0 0,0 0 0,0-1 0,0 1 0,5-2 25,1 1-145,0-2 1,-1 0 0,1 0-1,0-1 1,-1 0 0,0-1 0,0 0-1,2-2 145,24-8-331,-37 14 324,1 0 1,-1 0 0,1-1-1,-1 1 1,1 0 0,-1 0-1,1-1 1,-1 1 0,1 0-1,-1 0 1,1 0 0,0 0-1,-1 0 1,1 0 0,-1 0 0,1 0-1,-1 0 1,1 0 0,-1 0-1,1 0 1,-1 1 0,1-1-1,0 0 1,-1 0 0,1 0-1,-1 1 1,1-1 0,-1 0-1,0 1 1,1-1 0,-1 0-1,1 1 7,1 17-146,-3-10 225,1 20 114,-1-12-102,0 0-1,2 0 0,0 0 1,2 8-91,-2-20-19,-1-1 1,1 0 0,0 0 0,0 0 0,0 0-1,0 0 1,0 0 0,1 0 0,-1-1 0,1 1-1,0 0 1,0-1 0,0 0 0,0 1-1,1-1 1,-1 0 0,0 0 0,1 0 0,0 0-1,-1 0 1,1-1 0,0 1 0,0-1 0,1 0 18,5 1-2215,-1-2-1808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9140,'0'0'1139,"0"0"-616,0 0 286,0 0 586,0 0-360,2 16-723,6 121 456,-6 81-768,-2-143-277,0-73 278,0 4-247,0 0-1,0-1 0,-1 1 0,1 0 1,-2 0-1,1 1 247,0-6-113,1 1-1,-1-1 0,1 0 1,-1 0-1,1 0 1,-1 0-1,0 0 1,0 0-1,1 0 1,-1 0-1,0 0 1,0 0-1,0 0 1,0-1-1,0 1 1,0 0-1,0-1 1,0 1-1,0-1 0,-1 1 1,1-1-1,0 1 1,0-1-1,0 0 1,-1 0-1,1 1 1,0-1-1,0 0 1,-1 0-1,1 0 114,-1-1-28,1 1-1,0 0 1,-1-1 0,1 1-1,0 0 1,0-1 0,0 0-1,-1 1 1,1-1 0,0 0-1,0 1 1,0-1-1,0 0 1,0 0 0,0 0-1,0 0 1,0 0 0,1 0-1,-1 0 1,0 0 0,1 0-1,-1-1 1,0 1-1,1 0 29,-13-35-300,11 29 286,-3-10 444,1 0-1,1-1 1,0 1-1,1-1 1,1 1-1,1-4-429,0 19 29,1 1-1,-1-1 0,1 1 0,-1-1 1,1 1-1,0-1 0,-1 1 0,1 0 1,0-1-1,0 1 0,0 0 0,0 0 1,0-1-1,1 1 0,-1 0 0,0 0 1,0 0-1,1 0 0,-1 1 0,1-1 1,-1 0-1,1 1 0,-1-1 0,1 0 1,-1 1-1,1 0 0,-1-1 0,2 1-28,8-2 32,-1-1-1,1 2 1,10-1-32,-5 1-66,0 0 1,1 1-1,-1 1 0,1 0 0,-1 2 1,12 2 65,-23-4-300,0 1-1,-1 0 1,1 0 0,-1 0 0,1 0 0,-1 1 0,0 0 0,0 0 0,0 0 0,0 0 0,0 1 0,-1-1 0,1 1 0,-1 0 0,0 0 0,0 0 0,-1 0 0,1 1 0,-1-1 0,0 1 0,0-1 0,-1 1 0,1 0 0,-1 1 300,3 16 568,-1 0 1,-1 0 0,-1 0-1,-1 0 1,-2 12-569,0 19 1004,2-44-928,2 20 366,-1-28-436,-1 0 0,0 0 0,1-1-1,-1 1 1,1 0 0,0 0 0,-1 0-1,1-1 1,0 1 0,-1 0 0,1-1-1,0 1 1,0-1 0,-1 1 0,1-1-1,0 1 1,0-1 0,0 1 0,0-1 0,0 0-1,0 1 1,0-1 0,-1 0 0,1 0-1,0 0 1,0 0 0,0 0 0,0 0-1,1 0-5,8 0-104,-8 1 119,0-1-1,0 1 0,1-1 1,-1 0-1,0 0 0,0 0 1,0 0-1,1-1 1,-1 1-1,0-1 0,0 1 1,0-1-1,0 0 0,0 1 1,0-1-1,0 0 0,0-1 1,0 1-1,0 0 1,0 0-1,-1-1 0,1 1 1,-1-1-1,1 1 0,-1-1 1,1-1-15,-2 3 21,0 0-1,0 0 1,0-1 0,0 1 0,1 0 0,-1 0 0,0 0-1,0 0 1,0-1 0,0 1 0,0 0 0,0 0 0,0 0-1,0 0 1,0 0 0,0-1 0,0 1 0,1 0 0,-1 0-1,0 0 1,0 0 0,0 0 0,0 0 0,0 0-1,0-1 1,1 1 0,-1 0 0,0 0 0,0 0 0,0 0-1,0 0 1,1 0 0,-1 0 0,0 0 0,0 0 0,0 0-1,0 0 1,1 0 0,-1 0 0,0 0 0,0 0 0,0 0-1,0 0 1,1 0 0,-1 0 0,0 0 0,0 0 0,0 0-1,0 1 1,1-1 0,-1 0 0,0 0 0,0 0 0,0 0-1,0 0 1,0 0 0,0 0 0,0 1 0,1-1 0,-1 0-1,0 0 1,0 0 0,0 0 0,0 1 0,0-1-1,0 0 1,0 0-21,5 15 1147,-4-10-1456,-1-3 307,18 44 391,-17-44-390,0 0 0,0-1 0,0 1 0,0 0 0,1-1 0,-1 1 0,0-1 0,1 1 0,-1-1 0,0 0 0,1 0 1,0 0-1,-1 1 0,1-1 0,0-1 0,0 1 0,-1 0 0,1 0 0,0-1 0,0 1 0,0-1 0,0 1 0,1-1 1,-1 0-126,1 0-1,-1 0 1,0-1-1,0 1 1,0-1-1,0 1 1,1-1-1,-1 0 1,0 0-1,0 0 1,0 0-1,0 0 1,0 0-1,-1-1 1,1 1-1,0 0 1,-1-1-1,1 0 1,-1 1-1,1-1 0,0-1 127,3-6-71,0 1-1,0-1 0,-1 0 0,2-7 72,9-18 148,-10 24-51,1 0 0,0 0 0,0 1 0,1-1 0,0 1 0,1 1 0,0-1-97,-5 6 14,1 1 1,-1-1-1,1 1 0,0-1 0,0 1 0,0 0 0,0 1 0,0-1 0,1 1 0,-1-1 1,0 1-1,1 1 0,-1-1 0,0 0 0,1 1 0,-1 0 0,1 0 0,-1 1 0,3 0-14,-3 0 6,0 0-1,-1 0 1,1 0-1,-1 1 1,0-1 0,1 1-1,-1 0 1,0 0-1,0 0 1,0 1-1,-1-1 1,1 1-1,1 0-5,33 42 109,-28-34-71,1 2 19,0-1 0,1 0-1,1-1 1,1 1-57,-9-8-48,1-1 0,-1 0 0,0 0 0,1-1 0,0 1 0,-1-1 0,1 0 0,0-1 0,0 1 0,0-1 0,0 0 0,1 0 0,-1 0 0,4-1 48,-2 0-155,28-3-1517,-34 3 1634,0-1 1,1 0-1,-1 1 0,1-1 0,-1 0 0,0 0 1,0 0-1,0 0 0,1 0 0,-1 0 1,0 0-1,0 0 0,0-1 0,0 1 0,-1 0 1,1-1-1,0 1 0,-1 0 0,1-1 1,0 1-1,-1-1 38,4-9 540,0-1 1,-1 1-1,0-1 1,-1 0-1,0-12-540,-2 24 1076,0 0 244,0 0-223,-1 0-1017,-1 1 1,1-1 0,0 1-1,-1 0 1,1 0 0,0 0-1,-1 0 1,1 0-1,0 0 1,0 0 0,0 0-1,0 0 1,0 0 0,0 1-1,0-1 1,0 0 0,1 1-1,-1-1 1,0 1-81,-13 29-17,11-21 35,0 1 0,1 0 0,0 0 1,0 0-1,1 1 0,1-1 0,0 0 0,1 0 0,0 0 0,1 6-18,-1-15-52,0 0 0,0 0-1,0-1 1,0 1 0,0 0-1,1-1 1,-1 1 0,0-1-1,1 1 1,-1-1 0,1 0-1,0 0 1,-1 0 0,1 0-1,0 0 1,0 0-1,0 0 1,0 0 0,-1-1-1,1 1 1,0-1 0,0 0-1,0 1 1,0-1 0,0 0-1,1 0 53,3 1-429,0-1 0,-1 0 0,1 0 0,0-1-1,-1 1 1,1-1 0,0 0 0,-1-1 0,2 0 429,0-1-422,-1-1 0,0 0 0,0 0 0,0-1 0,0 0 0,0 0 0,-1 0 0,0-1 0,0 1 0,0-2 422,3-4-261,0 0 0,-1-1 0,0 0 0,-1 0-1,2-3 262,-5 12 6061,-2 14-3775,-2 29-2846,1-19 1164,0-20-613,0 0 0,1 0 0,-1 0 1,0 1-1,1-1 0,-1 0 0,1 0 0,-1 0 0,1 0 1,0 0-1,-1 0 0,1 0 0,0 0 0,0 0 0,0 0 1,0 0-1,-1 0 0,1-1 0,0 1 0,1 0 0,-1-1 0,0 1 1,0 0-1,0-1 0,0 0 0,0 1 0,1-1 0,-1 0 1,0 1-1,0-1 0,1 0 9,1 0-252,-1 1 0,1-1 0,-1 0 0,1 0 0,0 0-1,-1 0 1,1-1 0,-1 1 0,1 0 0,-1-1 0,1 0 0,-1 0 0,0 0 0,1 0 0,-1 0 0,0 0 0,1-1 252,12-15-3725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5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1 267 624,'0'0'3506,"0"0"-1201,0 0-656,0 0 15,20 118-591,-20-71-577,0-2-320,2-14-128,13-11-48,-10-20-592,5 0-3682</inkml:trace>
  <inkml:trace contextRef="#ctx0" brushRef="#br0" timeOffset="1">152 56 10149,'0'0'2305,"0"0"-1137,0 0-271,0 0-513,0 0-288,0 0-96,35-56-2625,-30 74-3714</inkml:trace>
  <inkml:trace contextRef="#ctx0" brushRef="#br0" timeOffset="2">339 273 9604,'0'0'2081,"0"0"-1744,0 0-305,12 126-16,-2-91-16,8-5-65,-1-10-2031,-9-20-1186,1 0-1632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5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1 816,'0'0'1505,"0"0"-480,0 0-225,0 0 32,142 42-528,-110-28-79,1-8-225,-26-6-1281,1 0-1937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16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123 169 5458,'0'-20'1841,"1"-11"-1070,1-33 445,-6 11 2920,4 53-4076,0 0-1,0 1 1,0-1 0,0 0-1,0 0 1,0 1-1,0-1 1,0 0 0,0 1-1,-1-1 1,1 0-1,0 1 1,0-1 0,0 0-1,0 0 1,-1 1-1,1-1 1,0 0 0,0 0-1,-1 1 1,1-1 0,0 0-1,0 0 1,-1 0-1,1 1 1,0-1 0,-1 0-1,1 0 1,0 0-1,0 0 1,-1 0 0,1 0-1,0 0 1,-1 0-1,1 0 1,0 0 0,-1 0-1,1 0 1,0 0-1,-1 0 1,1 0 0,0 0-1,-1 0 1,1 0 0,0 0-1,-1 0 1,1 0-1,0-1 1,0 1 0,-1 0-1,1 0 1,0 0-1,0-1 1,-1 1 0,1 0-1,0 0 1,0-1-1,0 1 1,-1 0 0,1 0-1,0-1 1,0 1-1,0 0 1,0-1 0,0 1-1,-1 0 1,1-1 0,0 1-1,0 0 1,0-1-60,-8 28 291,1 0 1,1 0-1,2 0 1,1 1-1,0 4-291,1-6 50,-13 264 140,11-148-1989,-11 41 1799,14-176-209,-4 28-749,4-34 868,1 1-1,0-1 1,-1 0-1,1 1 1,0-1-1,-1 0 1,1 0-1,-1 0 1,0 1-1,1-1 1,-1 0-1,0 0 1,0 0-1,0 0 1,0 0-1,0 0 0,0 0 1,0-1-1,0 1 1,-1 0 90,2-1-7,-1 0 0,1 0 0,0 0 0,-1 0 0,1 0 0,0 0 1,-1 0-1,1 0 0,0 0 0,-1 0 0,1 0 0,0 0 0,-1 0 0,1-1 0,0 1 0,0 0 0,-1 0 0,1 0 0,0-1 1,-1 1-1,1 0 0,0 0 0,0-1 0,0 1 0,-1 0 0,1 0 0,0-1 0,0 1 0,0 0 0,0-1 0,0 1 0,-1 0 0,1-1 1,0 1-1,0 0 0,0-1 0,0 1 0,0 0 7,-3-19 38,3 15-48,-3-24 121,1-1 0,2 0 0,1 0 0,1 0 0,1 0 0,2 0 0,1-1-111,-3 18 35,1 0 0,0 1 0,0-1 0,1 1 0,1 0 0,0 0 0,0 1 1,1 0-1,0 0 0,1 0 0,0 1 0,1 0 0,0 1 0,0 0 0,1 0 1,0 1-1,0 0 0,1 0-35,-3 4-29,-1 0-1,1 0 1,0 1 0,-1 0 0,1 0-1,0 1 1,0 0 0,0 0 0,0 1 0,0 0-1,0 1 30,-4-1-108,4 2-2474,-4 11-2749</inkml:trace>
  <inkml:trace contextRef="#ctx0" brushRef="#br0" timeOffset="1">525 444 5859,'0'0'2075,"0"0"-44,0 0 42,0 0-465,0 0-575,-10-6-166,-33-18-208,33 21-401,9 8-55,3 25-100,1-2-1,1 1 0,2 0 1,1-1-1,4 7-102,2 13 25,-8-31-8,-1 1 1,-1-1 0,-1 1-1,0 0 1,-1 0 0,-1 0-1,-1 0 1,-1 4-18,2-19-6,-1-1 1,0 0-1,0 0 1,0 0-1,0 0 1,0 0-1,0 0 1,0 0-1,-1 0 1,1 0-1,-1 0 1,1-1-1,-1 1 1,0 0-1,0-1 1,1 0-1,-1 1 1,-1-1 5,-1 1 51,-1 1 1,1-1-1,-1 0 0,1-1 1,-1 1-1,0-1 0,0 0 1,0 0-1,-1 0-51,1-1-59,1 0 0,-1 0 0,0 0 0,1 0 0,-1-1 0,1 0 0,-1 0 0,1 0 0,-4-1 59,6 1-154,0 0 0,0 0 0,0 0 0,0 0 1,1 0-1,-1 0 0,0 0 0,1-1 0,-1 1 0,1 0 0,0-1 0,-1 0 0,1 1 0,0-1 0,0 0 0,0 1 0,0-1 0,0 0 0,0 0 0,0 0 154,-6-20-5373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16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1 320,'0'0'7420,"0"0"-4902,0 0-1726,0 0-119,0 0 162,0 0-200,-1 7-435,-19 137 219,-15 92-195,23-178-575,3 0 1,2 0 0,2 41 350,0-105-1847,1-28 1767,1 0 0,1-1-1,2 1 1,2-9 80,0-23 25,-4-2-16,1 37 3,0-1 0,2 0 0,1 1 1,2 0-1,2-3-12,-6 30-3,2-1 0,-1 1 1,0-1-1,1 1 1,0 0-1,0 0 1,0 0-1,1 0 0,-1 0 1,1 1-1,0-1 1,0 1-1,0-1 0,0 1 1,1 0-1,-1 0 1,1 1-1,0-1 0,0 1 1,0 0-1,2-1 3,2 0-47,0 1-1,0 0 0,0 0 1,0 1-1,1 0 0,-1 1 0,0 0 1,1 0-1,-1 0 0,0 1 1,3 1 47,-3 0 9,-1 0 1,0 1 0,1 0-1,-1 0 1,0 0-1,0 1 1,-1 0 0,1 1-1,-1-1 1,0 1 0,0 0-1,0 1 1,-1 0-1,0 0 1,0 0 0,2 3-10,1 2 24,-1 0 0,0 0 1,-1 1-1,0 0 1,-1 0-1,0 1 0,-1-1 1,0 1-1,0 5-24,-2-7 10,-1 0 0,0 0 0,0 1 0,-1-1 0,-1 7-10,1-14 15,-1-1 0,0 0 0,1 1 0,-1-1 0,-1 0 0,1 1 0,0-1 0,-1 0 0,1 0 1,-1 0-1,0 0 0,0-1 0,0 1 0,-1 0 0,1-1 0,-1 0 0,1 1 0,-1-1 0,-1 1-15,-6 3 36,0-1 0,-1 1 0,1-2-1,-1 1 1,0-2 0,0 1 0,-1-1 0,0-1-36,-12 2 54,-1-1 1,1-2 0,-10 0-55,33-1-112,1 0 0,0 0 1,-1 0-1,1 0 0,0 0 0,0 0 0,-1 0 0,1 0 0,0-1 0,-1 1 0,1 0 0,0 0 1,0 0-1,-1 0 0,1 0 0,0-1 0,0 1 0,-1 0 0,1 0 0,0 0 0,0-1 0,0 1 0,-1 0 1,1 0-1,0-1 0,0 1 0,0 0 0,0 0 0,0-1 0,0 1 0,0 0 0,-1 0 0,1-1 0,0 1 1,0 0-1,0-1 0,0 1 0,0 0 0,0 0 0,0-1 0,0 1 0,1 0 0,-1-1 0,0 1 1,0 0-1,0 0 0,0-1 0,0 1 0,0 0 0,0 0 0,1-1 0,-1 1 0,0 0 112,0-1-200,4-12-3433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17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2865,'0'0'6067,"0"0"-5251,0 0-736,0 123-31,-22-71 15,2-7-16,5-9-32,0-5 32,7-9-48,1-8-849,7-14-2352,-3 0-2802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7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40 8180,'0'0'213,"0"0"-77,0 0 163,0 0 349,0 0 161,3-4-140,-1 2-499,-1 1-112,1 0 0,-1 0-1,0 0 1,0-1-1,0 1 1,0 0 0,0 0-1,0 0 1,-1-1 0,1 1-1,0 0 1,-1-1 0,1 1-1,-1-1 1,1 1 0,-1-1-1,0 1-57,0 0 18,0 1 0,0-1 1,0 1-1,0-1 0,-1 1 0,1 0 0,0-1 0,0 1 0,-1-1 0,1 1 0,0 0 1,-1-1-1,1 1 0,0 0 0,-1-1 0,1 1 0,0 0 0,-1 0 0,1-1 0,-1 1 1,1 0-1,-1 0 0,1 0 0,-1 0 0,1-1 0,-1 1 0,1 0 0,-1 0 0,1 0 1,0 0-1,-1 0-18,-19 0-17,17 0 64,-15-1 26,11 1-77,0-1 0,0 2 0,0-1-1,0 1 1,0 0 0,0 0 4,5-1-5,0 1 0,1 0 1,-1-1-1,0 1 0,0 0 0,1 0 0,-1 0 0,1 0 0,-1 0 0,1 0 1,0 1-1,-1-1 0,1 0 0,0 1 0,0-1 0,0 1 0,0-1 0,0 1 1,0 0-1,0-1 0,0 1 0,1 0 0,-1-1 0,0 2 5,-1 15-41,-1 0 0,2-1 0,0 1-1,2 0 1,-1-1 0,2 1 0,1 1 41,1 0-387,0-1 0,2 1 0,0-1 0,2 1 387,-3-5-331,1 0 0,-2 1 0,0-1 0,0 1 0,-2-1-1,0 1 1,0 10 331,-1-20 22,-1 1-1,0 0 0,0-1 1,-1 1-1,0-1 0,0 1 1,0 0-1,0-1 0,-1 0 1,0 1-1,0-1 0,-1 0 1,1 0-1,-1 0 0,-3 4-21,2-4 2,0 1-1,0-1 0,1 1 0,-1 0 1,2 0-1,-1 0 0,1 0 0,-1 1 1,2-1-1,-1 1 0,1 0 0,0-1 1,0 1-1,1 0 0,0 3-1,1 12 0,1-1-1,1 1 1,2 0 0,1 5 0,0-2 47,-1 0 0,2 26-47,-4 14 10,20 259 26,-19-288-225,-3-18 476,1 0 1,1 0 0,3 14-288,-4-26 115,0-1 0,0 1 0,1 0 0,0-1 0,-1 1 0,2-1 0,-1 0 0,1 0 0,0 0 0,0-1 0,0 0 0,0 1 0,2 0-115,1 0-87,0 0-1,1-1 1,-1 1 0,1-2 0,0 1 0,0-1 0,0 0 0,0-1-1,0 0 1,1 0 0,-1-1 0,1 0 0,-1 0 0,1-1-1,4 0 88,5-2-3612,-7-7-2588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17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0 276 6035,'0'0'4482,"0"0"-2801,0 0-593,0 0-592,0 0-272,0 0-144,50-85 369,2 78-33,1 0-240,1 5-80,-4 0-32,-3 2 0,-4 0-48,-6 0-16,-5 0-640,-29 0-2754,-3 0-3569</inkml:trace>
  <inkml:trace contextRef="#ctx0" brushRef="#br0" timeOffset="1">891 419 14134,'0'0'481,"0"0"-481,0 0 0,0 0 80,154 0 48,-84-9-32,-1 5-96,-4 4 0,-10 0 64,-11 0-64,-9 11-144,-17 18-2882,-18-14-1552,0 6-1440</inkml:trace>
  <inkml:trace contextRef="#ctx0" brushRef="#br0" timeOffset="2">1025 705 6563,'0'0'4962,"0"0"-3857,0 0-1105,0 0-224,0 0 224,0 0 16,60 14 48,2-14-48,3 0 32,-3 0 16,-3 0-64,-9 0-641,-40 0-3568,-7 0-2418</inkml:trace>
  <inkml:trace contextRef="#ctx0" brushRef="#br0" timeOffset="3">1266 0 11077,'0'0'1601,"0"0"-1009,0 0-304,0 0-80,-59 233-16,44-83-144,0 16 32,-5 2-64,-3-9 32,6-21 17,15-30-65,2-99-1409,0-9-3826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18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12005,'0'0'1220,"0"0"-1012,9 26-16,-6-19-175,11 32 46,-2 0 1,-1 1 0,-2 0 0,0 17-64,-4-2 50,-4-29-41,2 0 1,0 0-1,2 0 1,1-1-1,1 1 1,3 5-10,-9-29-8,-1-1 0,1 0 0,0 1 0,0-1 0,-1 0 0,1 0 0,0 0 1,0 0-1,0 0 0,0 0 0,0 0 0,0 0 0,1 0 0,-1 0 0,0 0 0,0-1 0,1 1 1,-1-1-1,0 1 0,1-1 0,-1 1 0,1-1 0,-1 0 0,1 1 0,-1-1 0,0 0 0,1 0 1,-1 0-1,1 0 0,0-1 8,0 1-21,1-1 0,0 0 0,0 0 0,0 0 0,0 0 0,0 0 0,-1-1 0,1 1 0,-1-1 0,1 0 0,-1 1 0,0-1 0,1 0 0,1-3 21,27-35 21,-2-1-1,-1-2 1,17-38-21,35-54-622,-80 135 618,44-61-1408,-12 28-2794,-27 29 322,-4 4 653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18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39 121 11237,'0'0'1499,"0"0"-1072,0 25-304,0 24 25,1 59 73,-4 0 0,-9 32-221,10-123-3,2-13-19,0 0 1,0 0 0,0 0-1,-1 0 1,1 0 0,-1 0-1,0 0 1,-1 0 0,1 0-1,-1-1 1,1 1 0,-2 0 21,3-4-26,0 0 4,0 0 1,1 0-1,-1 0 1,0 0 0,0-1-1,0 1 1,0 0-1,0 0 1,0 0 0,0 0-1,0-1 1,0 1 0,0 0-1,0 0 1,0 0-1,0-1 1,0 1 0,0 0-1,0 0 1,0 0-1,0 0 1,0-1 0,0 1-1,0 0 1,0 0 0,-1 0-1,1 0 1,0-1-1,0 1 1,0 0 0,0 0-1,0 0 1,0 0-1,-1 0 1,1 0 0,0-1-1,0 1 1,0 0 0,0 0-1,0 0 1,-1 0-1,1 0 1,0 0 0,0 0-1,0 0 1,0 0-1,-1 0 1,1 0 0,0 0-1,0 0 1,0 0-1,-1 0 1,1 0 0,0 0-1,0 0 1,0 0 0,0 0-1,-1 0 1,1 0-1,0 0 1,0 0 0,0 0-1,0 0 1,-1 1-1,1-1 1,0 0 0,0 0-1,0 0 1,0 0 0,0 0 21,-4-65-633,4 0 0,2-1 0,3 1 0,3 0 633,-7 62-3,3-27 66,2 0 0,1 1 1,5-12-64,-9 33 85,0 0 1,0 0-1,1 1 1,0-1-1,0 1 1,1 0 0,0 0-1,0 1 1,1 0-1,0-1 1,0 2-1,0-1 1,1 1-1,5-4-85,1 2 123,1 0 0,0 1 0,0 0-1,1 2 1,-1-1 0,1 2 0,0 0 0,7 0-123,25-1 333,0 1 0,2 3-333,-41 0 19,-5 0-9,-1 0-1,0 0 1,1 0 0,-1 1 0,0-1 0,0 0-1,1 1 1,-1 0 0,0-1 0,0 1 0,0 0-1,0 0 1,0 0 0,0 0 0,0 1 0,0-1-1,0 1-9,-1-1 30,0 0 0,-1 0 0,1 1 0,0-1 0,-1 0 0,1 1 0,-1-1 0,0 1 0,0-1 0,1 0 0,-1 1 0,0-1 0,0 1 0,0-1 0,0 1 0,-1-1 0,1 0-1,0 1 1,0-1 0,-1 1 0,1-1 0,-1 0 0,0 1 0,1-1 0,-1 0 0,0 0 0,0 1 0,1-1 0,-2 1-30,-8 9 200,0-1 0,0 0 0,-1 0 0,0-1 0,0 0 0,-1-1 1,0 0-1,-2 0-200,-38 20 128,-2-1 0,-46 15-128,48-20 18,41-16-8,-2 1-367,4-5-3036,7-2-4933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2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4 5330,'0'0'1166,"0"0"-301,0 0 47,0 0 46,0 0-134,-3-1-18,2 1-747,0-1 1,1 1-1,-1 0 1,0-1-1,0 1 1,1 0-1,-1 0 1,0 0-1,0 0 0,0-1 1,1 1-1,-1 0 1,0 1-1,0-1 1,0 0-1,0 0 1,1 0-1,-1 0 1,0 1-1,0-1 0,1 0 1,-1 1-1,0-1 1,0 1-60,-1 0 51,1 1 0,0 0 0,0-1 1,0 1-1,0 0 0,0 0 0,0 0 1,0 0-1,0 0 0,1 0 0,-1 0-51,-8 29 41,1-1-1,2 1 1,1 0-1,1 1 1,2-1-1,1 5-40,1-27 3,0-2-13,0-1-1,0 1 0,1 0 0,-1-1 0,2 1 0,0 4 11,-1-9-11,0 0 0,0 0 0,0 0 0,0 0-1,0 0 1,1 0 0,-1 0 0,1 0 0,-1-1-1,1 1 1,0 0 0,0-1 0,0 0 0,0 1-1,0-1 1,0 0 0,0 0 0,0 0 0,0 0 0,2 0 11,6 2-9,1 0 0,-1-1 0,1 0 0,-1 0 1,1-2-1,-1 1 0,1-1 0,0-1 0,-1 0 0,1 0 1,-1-1-1,1 0 0,-1-1 0,0-1 0,0 1 1,0-1-1,0-1 0,-1 0 0,0 0 0,5-4 9,6-4-439,-15 11 6,-1 0 1,1-1-1,-1 0 0,0 0 1,0 0-1,0-1 0,1 0 433,-4 2-2542,-1 2-1423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2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6979,'0'0'3842,"0"0"-2353,0 0-545,0 0 33,0 0-481,0 0-400,5 63 224,-12-2-320,-5 3 32,-1 1 0,3-4-16,5-3-16,5-7 0,0-15-208,0-31-1921,0-5-3698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8724,'0'0'1409,"0"0"-1009,0 0-336,0 0-48,0 0 624,0 0-576,-77 145-48,64-86 32,3 5 48,3-3-64,7-5-32,0-2 0,0-14-16,0-36-2273,7-4-3906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3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31 105 9668,'0'0'1420,"0"0"-1012,1 22-360,2 3-39,1 31 59,-2 21-68,-3-52 16,-1 0 0,-2 1-1,0-1 1,-1 0-1,-2-1 1,0 0 0,-2 1-16,8-62-963,1 4 435,-1-21 59,3 0 1,5-23 468,-5 61 21,1 0 1,1 0-1,0-1 0,1 2 1,1-1-1,1 1 0,0 0 1,0 0-1,2 1 0,1-2-21,-6 11 37,-1 1 0,1 0 0,-1 0 0,1 0 0,1 0-1,-1 1 1,0 0 0,1 0 0,0 0 0,-1 0 0,1 1 0,0-1-1,0 1 1,2 0-37,5-1 137,-1 1-1,1 0 0,0 1 1,1 0-1,9 1-136,-18 1 33,0-1 1,-1 1-1,1 0 0,0 0 0,-1 1 1,1-1-1,-1 1 0,0 0 1,1 0-1,-1 0 0,0 0 0,0 0 1,0 1-1,-1 0 0,1-1 0,-1 1 1,1 0-1,-1 0 0,0 0 0,0 0 1,0 1-1,0-1 0,-1 1 0,1-1 1,-1 1-1,0-1 0,0 4-33,1-3 18,-1 0-1,1 1 1,-1-1-1,-1 1 1,1-1-1,0 1 1,-1-1 0,0 1-1,0-1 1,-1 1-1,1-1 1,-1 1-1,0-1 1,0 1 0,-1-1-1,1 0 1,-1 1-1,0-1 1,0 0-1,0 0 1,-1 0 0,1-1-1,-2 3-17,-6 1 46,-1 1 0,1-1 1,-1-1-1,-1 0 0,1-1 0,-1 0 0,0 0 0,0-1 0,-1-1 0,1 0 0,-1-1 1,1 0-1,-1-1 0,-9 0-46,21-1-61,1 0 0,-1 0 0,0 0 0,1 0 0,-1 0 0,0 0 0,1-1 0,-1 1 0,0 0 0,1 0 0,-1 0 0,1-1 0,-1 1 1,0 0-1,1-1 0,-1 1 0,1 0 0,-1-1 0,1 1 0,-1-1 0,1 1 0,-1-1 0,1 1 0,-1-1 0,1 1 0,0-1 0,-1 1 0,1-1 61,-3-20-5251,3 6-69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814 151 912,'0'0'6313,"-28"-4"-4323,-95-14-1320,95 14-509,0 2 0,-1 2 0,1 0 0,0 2 1,-1 1-1,1 1 0,1 2 0,-1 0 0,1 2 1,0 1-1,0 1 0,1 2 0,1 0 1,-18 12-162,27-15 63,1 1 1,0 1-1,1 0 1,0 1-1,0 1 1,1 0 0,1 1-1,0 0 1,1 1-1,1 0 1,0 0 0,1 1-1,1 1 1,-1 1-64,-2 11 1,1 1 1,2-1 0,1 1 0,1 1 0,1-1-1,2 1 1,2 0 0,0 2-2,1 16 5,1-1 1,3 1-6,-2-29 14,2-1 0,0 0 0,1 0 1,1-1-1,0 1 0,6 9-14,1-1 21,1-1 0,1 0-1,1-1 1,2-1 0,0-1 0,1 0-1,1-2 1,1 0 0,9 5-21,-18-16-8,0-1 0,1-1 0,0 0 0,0-1 0,1 0 0,0-1 0,0 0 0,0-1 0,1-1 0,0 0 0,0-2 0,0 1 0,0-2 0,0 0 0,0 0 0,1-2 0,-1 0 0,0 0 0,3-2 8,1-2 12,0 0 0,0-1 0,0-1 0,-1-1-1,0-1 1,-1 0 0,0-1 0,13-11-12,13-11 94,-2-2 0,24-28-94,-20 18 81,-2-3 0,-2-1 0,-2-2 0,31-54-81,-52 74 71,-2-1 1,-1-1-1,-1 0 0,-2-1 0,-1 0 1,-2-1-1,-1 0 0,-1 0 0,0-26-71,-4 24 99,-2-1-1,-3-32-98,1 58 13,-1-1-1,0 1 0,-1-1 1,0 1-1,0 0 0,-2 0 0,1 0 1,-1 1-1,-1-1 0,-4-6-12,0 3 14,-1 0 0,-1 1-1,0 0 1,0 0 0,-1 1-1,-1 1 1,0 1-1,-1 0 1,0 0 0,0 2-1,-1 0 1,0 0-1,0 2 1,-1 0 0,0 1-1,0 0 1,0 1 0,-1 2-1,-14-2-13,-10 3-3778,-38 3 3778,46 5-7544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6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5955,'0'0'2065,"0"0"-1201,0 0-405,0 0 275,0 0 261,6 20 331,-5-18-1277,7 21 200,-2 0-1,-1 1 1,0-1 0,-2 1 0,-1 0 0,-1 1-249,-1 196 456,1-221-458,-1 0 1,0 0-1,0 0 0,0 0 1,0 1-1,0-1 1,0 0-1,0 0 0,0 0 1,1 0-1,-1 0 0,0 0 1,0 0-1,0 0 1,0 0-1,0 0 0,0 0 1,1 0-1,-1 0 0,0 0 1,0 0-1,0 0 1,0 0-1,0 0 0,0 0 1,1 0-1,-1 0 0,0 0 1,0 0-1,0 0 1,0 0-1,0-1 0,0 1 1,1 0-1,-1 0 0,0 0 1,0 0-1,0 0 1,0 0-1,0 0 0,0 0 1,0 0-1,0-1 0,0 1 1,0 0-1,0 0 1,0 0-1,0 0 0,1 0 1,-1 0-1,0-1 0,0 1 1,0 0-1,0 0 1,0 0-1,0 0 0,0 0 1,0 0-1,0-1 0,-1 1 1,1 0-1,0 0 1,0 0-1,0 0 0,0 0 1,0 0-1,0-1 0,0 1 1,0 0 1,2-52 67,-2-28-67,-2 42 4,1 0 0,3-1-1,1 1 1,2 0 0,3-9-4,-5 38-6,-1-1 0,1 0 0,1 1 0,0 0 0,0 0 0,1 0 0,0 0 0,1 1 0,0 0 0,0 0 0,0 0 0,1 1 0,0 0 0,1 0 0,0 1 0,0 0 0,0 0 0,0 1 0,1 0 0,0 0 0,0 1 1,1 0 5,2 1-19,1 0 1,-1 0 0,1 1-1,0 1 1,0 0 0,-1 1-1,10 1 19,-4-1-24,-16-1 17,-1 1-1,1 0 0,-1 0 0,1 0 0,-1 1 0,1-1 0,0 0 0,-1 1 0,1-1 0,-1 0 0,0 1 0,1 0 0,-1-1 0,1 1 0,-1 0 0,0 0 1,1 0-1,-1 0 0,0 0 0,0 0 0,0 0 0,0 0 0,0 0 0,0 0 0,0 1 0,0-1 0,-1 0 0,1 1 0,0-1 0,0 2 8,0 3-25,0 0 0,0 0 0,-1 0 0,1 0 0,-1 0-1,-1 0 1,0 2 25,1 5 4,-1-7-8,1-1 1,-1 1 0,0-1 0,-1 0 0,0 1 0,1-1 0,-1 0 0,-1 0-1,1 0 1,-1 0 0,0-1 0,0 1 0,0-1 0,-1 0 0,0 0 3,-10 11 7,-1-1 0,-1-1 1,-8 6-8,-18 15 70,41-33-75,1 0 1,-1 0-1,0 0 1,0 0-1,1 0 1,-1 0-1,1 0 1,-1 0-1,1 0 1,-1 0-1,1 1 1,0-1-1,-1 0 1,1 0-1,0 1 1,0-1-1,0 0 1,0 0-1,0 0 1,0 1-1,0-1 1,1 0-1,-1 0 0,0 1 1,1-1-1,-1 0 1,1 0 4,0 2-13,0 1 0,1-1 1,0 0-1,0 0 0,0 0 0,0 0 1,0 0-1,2 1 13,45 35-3,-39-31 7,1-1 0,-1 2-1,0-1 1,-1 2 0,4 3-4,-11-11 11,-1 1 0,0-1 0,1 0 0,-1 0-1,0 1 1,0-1 0,-1 1 0,1-1 0,0 0 0,-1 1 0,1 0 0,-1-1 0,0 1 0,0-1 0,0 1 0,0-1-1,0 1 1,-1-1 0,1 1 0,-1-1 0,0 1 0,0-1 0,1 1 0,-2-1 0,1 0 0,0 1 0,0-1 0,-1 0-1,1 0 1,-1 0 0,0 0 0,1 0 0,-2 0-11,-7 9 76,-1-1-1,0-1 0,0 0 1,-1-1-1,-4 2-75,13-8 10,-54 34 198,-1-3 0,-61 25-208,101-53-272,18-5-849,-1-1-3078,4-6 1144,7-8-973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0 3586,'0'0'4196,"0"0"-1240,0 0-811,0 0-773,0 0-743,-9 1-175,4 0-399,-1 0 1,0 0 0,0 1 0,1 0-1,-1 0 1,1 0 0,0 0 0,-1 1-1,1 0 1,0 0 0,1 0 0,-1 1-1,1 0 1,-1 0 0,1 0 0,0 0-1,0 1 1,1-1 0,-3 5-56,0 1 48,1 0-1,0 0 1,1 0 0,0 1 0,1-1 0,0 1-1,1 0 1,0 0 0,0 5-48,0 11-2,1 1 0,1 0 0,2 4 2,-2-28-11,0 0 0,1 0 0,0-1 0,0 1 0,0 0 0,1-1 0,-1 1 0,1-1 0,-1 0 0,1 1 0,0-1 0,1 0 0,-1 0 0,0 0 0,1 0 0,0-1 1,0 1-1,-1-1 0,2 0 0,-1 1 0,0-1 0,0-1 0,1 1 0,-1 0 0,1-1 0,-1 0 0,1 1 0,-1-1 0,1-1 0,0 1 11,9 2-120,1-1-1,-1-1 1,1 0 0,-1-1 0,1 0-1,0-1 1,-1-1 0,1 0 120,1-2-82,1 0 1,-1-1-1,0-1 0,0 0 1,9-6 81,-8 4-50,-1 0 0,2 2 0,-1 0-1,17-4 51,-33 10-2,0 0-1,1 0 0,-1 0 0,0 0 0,0 0 1,1 0-1,-1 0 0,0 0 0,1 0 0,-1 0 1,0 0-1,0 0 0,1 0 0,-1 0 0,0 0 1,0 0-1,1 0 0,-1 1 0,0-1 0,0 0 1,0 0-1,1 0 0,-1 0 0,0 0 0,0 1 1,0-1-1,1 0 0,-1 0 0,0 0 0,0 1 1,0-1-1,0 0 0,1 0 0,-1 1 0,0-1 1,0 0-1,0 0 0,0 1 0,0-1 0,0 0 1,0 1 2,-2 14 1,-9 15 75,5-19-81,0-1 1,-1 0-1,0-1 0,-7 8 5,11-15-246,1 1 1,0-1-1,-1 0 0,1 0 1,-1 0-1,0-1 0,1 1 1,-1 0-1,0-1 0,0 0 0,0 0 1,0 0-1,0 0 0,-1 0 1,1 0-1,0-1 0,0 0 1,0 0-1,-1 0 0,-1 0 246,2-1-50,1 0-1,-1 0 0,1 0 1,0 0-1,-1-1 0,1 1 1,0-1-1,0 0 1,0 1-1,0-1 0,0 0 1,0 0-1,1 0 0,-1-1 1,1 1-1,-1 0 1,1-1-1,0 1 0,0 0 1,0-1-1,0 0 0,0 1 1,1-1-1,-1-2 51,-2-6 1043,0-1 0,1 0 0,1-1 0,0 1-1,1-1-1042,0 10 51,1 1-1,-1 0 1,1 0-1,0 0 0,0 0 1,0 0-1,0 0 0,0 0 1,1 1-1,-1-1 1,0 0-1,1 1 0,-1-1 1,1 0-1,0 1 1,0 0-1,-1-1 0,1 1 1,0 0-1,0 0 0,0 0 1,0 0-1,0 1-50,53-21 263,-51 20-220,25-6-35,-1 1 0,1 1 0,1 2 0,-1 1 0,28 2-8,-56-1-297,1 1 0,0 0-1,0 0 1,-1 0 0,1 0-1,0 0 1,-1 1 0,1-1 0,0 0-1,-1 1 1,1-1 0,-1 1-1,1-1 1,-1 1 0,1 0 0,-1 0-1,1 0 1,-1 0 0,0 0-1,1 0 1,-1 0 297,1 7-5995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8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97 9508,'0'0'1065,"0"0"-169,0 0-266,0 0 82,-9 28-162,-52 188-419,50-176-128,-11 44 45,3 1-1,4 4-47,13-76-211,0-14-566,1-24 151,2-5 607,2 0 1,1 0-1,1 1 1,2-1-1,6-16 19,10-21 29,26-55-29,-38 97-3,1 0 0,1 1-1,2 1 1,0 0 0,10-10 3,-19 25-3,1 0 0,0 1 1,0 0-1,1 1 0,0 0 1,0 0-1,0 0 0,1 1 1,0 0-1,0 1 1,0 0-1,0 1 0,1 0 1,-1 0-1,1 1 0,7-1 3,63 1 13,-52 2 1,-26 0-13,0 0 0,0 0 0,0 1-1,1-1 1,-1 0 0,0 1 0,0-1 0,0 1 0,0 0-1,0 0 1,0 0 0,0 0 0,0 0 0,-1 0 0,1 0-1,0 1 1,-1-1 0,1 1 0,0 0-1,1 1 0,-1 0 0,0 1 0,0-1 0,-1 0 1,1 1-1,-1 0 0,1-1 0,-1 1 0,0-1 0,0 5 0,1 8 13,-1 1-1,-1 0 1,0 0-1,-3 14-12,3-24 13,-2 5-63,-1 1 0,0-1 1,-1 0-1,0 0 0,-1 0 0,0-1 0,0 1 0,-2-1 0,1-1 0,-1 1 1,-1-1-1,0 0 0,0-1 0,-1 0 0,0 0 0,-1-1 0,-7 5 50,2-1-115,0-2-1,-1 0 0,1-1 0,-2-1 1,1 0-1,-2-1 0,1-1 0,0-1 1,-1 0-1,0-1 0,-18 1 116,-9-4 1822,44-1-1806,1 0-1,0 1 1,0-1-1,0 0 1,0 0-1,0 0 1,0 1-1,0-1 0,0 0 1,0 0-1,0 1 1,0-1-1,0 0 1,0 0-1,0 0 1,0 1-1,0-1 1,0 0-1,0 0 1,0 0-1,0 1 0,0-1 1,0 0-1,0 0 1,1 0-1,-1 1 1,0-1-1,0 0 1,0 0-1,0 0 1,0 0-1,1 0 1,-1 1-1,0-1 0,0 0 1,0 0-1,0 0 1,1 0-1,-1 0 1,0 0-1,0 0 1,0 0-1,1 1 1,-1-1-16,26 12 275,0-1 0,8 1-275,35 15 453,48 31 82,-26-12-1182,-28-18-3299,-53-24-3004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7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1340 179 3041,'0'0'3642,"-28"-17"-2385,-1-2-1031,1 0 113,-1 1 1,0 1-1,-2 2 1,1 1-1,-10-2-339,10 6 622,-1 2 1,1 1-1,-2 1 0,-22-1-622,-31 3 1382,-13 2-1382,58 3 97,0 2 0,1 1 0,-1 2-1,1 2 1,0 2 0,1 1 0,0 2-1,1 1 1,-17 11-97,30-13 22,0 1 1,1 1-1,1 1 0,0 1 0,1 1 0,1 1 1,1 0-1,1 2 0,0 0 0,1 1 1,2 1-1,0 0 0,1 1 0,-7 17-22,14-22-4,0 2-1,1-1 1,1 0 0,0 1-1,2 0 1,0 0 0,2 0-1,0 1 1,1-1 0,1 0-1,1 0 1,1 0 0,4 19 4,3-2-12,2 1 1,2-2-1,0 0 1,3 0-1,1-2 1,17 25 11,-13-25-2,1-1 0,2 0 1,1-2-1,2-1 0,0-1 0,27 19 2,-33-31-13,1-1-1,1-1 1,0 0-1,1-2 0,1-1 1,0-1-1,0-1 0,1-2 1,0 0-1,6-1 14,6 0-27,1-2 0,0-2 0,-1-1 0,1-2 0,11-3 27,-24 1 0,-1-2 1,0-1 0,0-1 0,0-1 0,0-1 0,-1-2 0,-1 0 0,7-5-1,8-6 15,-2-2 1,-1-2-1,-1-1 1,-1-2-1,-1-1 0,-2-1 1,27-34-16,-41 43 68,-1 0 0,-1-1 1,-1-1-1,-1 0 0,-1-1 0,-1-1 1,-1 1-1,-2-2 0,0 1 0,-2-1 1,0 0-1,-2-1 0,1-15-68,-4 15 254,-1 0-1,-3-26-253,2 44 55,0 1 0,-1-1 0,-1 0 0,1 1 0,-1 0 0,-1 0 0,1 0 0,-1 0 0,-1 0 0,-3-4-55,-9-11 186,-2 1 0,0 1 0,-1 1 0,-1 1 0,0 0 0,-23-13-186,27 21-336,-1 0 0,0 2 0,0 0 1,-12-3 335,17 7-1283,-1 2 0,1-1 0,-1 1 0,0 1 1,0 1-1,-11-1 1283,-7 2-8004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8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24 126 10885,'0'0'928,"0"0"-546,0 0-251,0 0 23,-3 12 86,-4 25 76,1 0-1,2 0 0,1 18-315,3 129 102,1-88-61,-1-95-161,1-2 39,0 1 0,0 0 0,0-1-1,0 1 1,0-1 0,0 0 0,0 1 0,-1-1 0,1 0 0,0 1 0,0-1-1,0 0 1,-1 0 0,1 0 0,0 0 0,-1 1 0,1-1 0,-1 0 0,1 0-1,-1 0 1,0 0 0,1-1 0,-1 1 0,0 0 0,0 0 81,9-35 232,-7 26-346,10-59 362,2-41-248,-5 32 45,6-9-45,-12 72 17,1 1-1,0 0 0,2-1 1,-1 2-1,2-1 0,1-2-16,-5 10 6,1 0-1,0 0 0,0 1 0,1-1 0,-1 1 0,1 0 1,0 0-1,0 0 0,1 1 0,-1 0 0,1 0 1,0 0-1,0 1 0,2-1-5,-7 4-9,-1 0 1,1 0 0,-1 0-1,1-1 1,-1 1-1,1 0 1,0 0-1,-1 0 1,1 0-1,-1 0 1,1 0-1,-1 0 1,1 0-1,0 0 1,-1 1-1,1-1 1,-1 0-1,1 0 1,-1 0-1,1 1 1,-1-1-1,1 0 1,-1 1-1,1-1 1,-1 0 0,1 1-1,-1-1 1,1 0-1,-1 1 1,0-1-1,1 1 1,-1-1-1,0 1 1,1-1-1,-1 1 1,0-1-1,0 1 1,1 0-1,-1-1 1,0 1-1,0-1 1,0 1-1,0-1 1,0 1-1,0 0 1,0-1-1,0 1 1,0 0 8,0 40 19,-1-25 30,-1 64-35,0-34-54,2 0 0,2 0-1,7 37 41,-6-67 75,-1-1 0,0 1 0,-1-1 0,-1 12-75,-1-23 67,1 1-1,-1 0 1,1 0-1,-1-1 1,-1 1-1,1 0 1,0-1-1,-1 1 0,0-1 1,0 0-1,-1 0 1,1 1-1,-1-1 1,0-1-1,0 1 1,-3 2-67,2-1 43,-1 0 0,-1-1 0,1 0 0,0 0-1,-1 0 1,0-1 0,0 0 0,0 0 0,0 0 0,-5 0-43,10-3-443,1 0-944,0 0-1417,0 0-2678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8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4514,'0'0'1457,"0"0"-81,0 0-271,0 0 656,0 0 80,42 125-1153,-47-67-384,-5-2-176,3-4-80,-1-12-16,8-6-32,-2-12 0,2-9-912,0-8-1265,0-5-689,0 0-2432</inkml:trace>
  <inkml:trace contextRef="#ctx0" brushRef="#br0" timeOffset="1">65 126 4658,'0'0'2081,"0"0"-1393,0 0-303,0 0 399,0 0-192,0 0 32,132 60-319,-84-17-161,-1-3-80,3-4-48,-3-2-16,-35-30-2129,-7 1-2882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9780,'0'0'2386,"0"0"-1346,0 0-352,0 0-159,0 0-209,-60 161-48,48-87-176,7 2 16,5-7-96,0-9-32,0-15-224,0-18-2321,5-16-3074,-5-11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1025 169 6051,'0'0'976,"-22"-14"-370,-2-3-420,5 4 13,0 1 1,0 0-1,-1 1 0,0 1 1,-1 1-1,-8-1-199,-27-6 705,0 2 1,-1 3-1,0 2 1,0 3-1,-1 2 1,0 3-1,-56 7-705,101-5 9,-1 2 0,1 0 0,-1 0 0,1 1 0,0 1 0,0 0 0,1 1 0,-1 0 0,1 1 0,1 0 0,-1 1 0,1 1 0,1-1 0,-1 2-1,2-1 1,-1 2 0,1-1-9,-3 5 17,1 0 0,0 1-1,2 0 1,0 1 0,0-1-1,2 2 1,0-1 0,1 1-1,0 0 1,2 1 0,0-1-1,1 6-16,-1 15 3,1 1 1,3 0-1,1-1 0,2 1 0,1-1 0,3 0 0,1 0 0,1-1 1,3 0-1,1 0 0,15 29-3,-10-30 2,1 0 1,3-1-1,1-1 0,1-1 1,2-1-1,1-1 1,2-2-1,1 0 0,1-3 1,2 0-3,-8-8-18,1-1 1,1-2 0,0-1 0,1 0 0,1-2-1,0-2 1,1 0 0,0-2 0,0-1-1,1-2 1,0-1 0,1-1 0,16-1 17,-31-2-6,0-1 1,0-1 0,0-1-1,0 0 1,-1-1 0,1-1-1,-1 0 1,1-1 0,-1-1-1,-1 0 1,1-2 0,-1 1-1,-1-2 1,1 0 0,10-9 5,21-19 26,-1-3 0,-1-1 0,-3-2 1,-1-2-1,-3-2 0,27-42-26,-52 70 20,-1-2-1,-1 1 1,-1-2 0,0 1-1,-2-1 1,-1 0 0,1-4-20,-1-9 137,-1 0 0,-2 0 0,-1 0 0,-2-11-137,0 30 75,-2 1 0,1-1 0,-2 0-1,0 1 1,-1 0 0,-1-1 0,0 2 0,-1-1 0,-5-9-75,0 4 124,-1 1 0,0 0-1,-2 1 1,0 1 0,-1 0-1,-9-6-123,-12-10 311,-2 2 0,-28-17-311,-12-9 120,76 56-242,1 1 1,0-1-1,0 0 0,0 0 0,0 0 0,1 1 1,-1-1-1,0 0 0,0 0 0,0 0 0,1 0 1,-1-1-1,1 1 0,-1 0 0,1 0 1,-1 0-1,1 0 0,0-1 0,-1 1 0,1 0 122,0-1-5658,0 2-796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0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3330,'0'0'4567,"0"0"-2644,0 0-733,0 0 206,0 0-270,0 0-465,1 21-293,3 359-90,-4-264-1060,0-114-712,0-4-830,0-46-2130,-1 1 4109,3-18 345,-1 61 160,-1 0 0,1 1-1,0-1 1,0 0 0,0 0 0,1 1 0,-1-1 0,1 1-1,0-1 1,0 1 0,0 0 0,1 0 0,-1 0 0,1 0-1,0 0 1,-1 0 0,1 1 0,0-1 0,1 1 0,-1 0 0,0 0-1,1 0 1,2 0-160,10-5 345,0 1-1,0 1 1,1 0 0,15-1-345,-5 0 24,-4 0-151,66-18 603,-80 21-814,0 0-1,-1-1 0,1 0 0,-1 0 1,0-1-1,-1 0 0,1-1 0,3-3 339,3-9-3073,-11 8-859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0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6371,'0'0'2689,"0"0"-720,0 0-400,0 0-721,0 0-640,0 0 465,-35 105-673,35-38 16,0-2-16,0 2 48,0 3-32,3-3-16,9-7-16,1-8-801,-6-5-3185,-5-45-912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8964,'0'0'1174,"0"0"-835,3 20-62,-2-15-257,6 33 164,-2 0 0,-1 1-1,-2 10-183,-2 248 179,0-311-339,-1-69-452,4 0 0,3 0 0,12-49 612,-16 121 24,1 0 0,0 0-1,1 0 1,0 0-1,1 1 1,0-1-1,0 1 1,1 0 0,1 1-1,0 0 1,7-8-24,-8 11 29,1 0-1,-1 1 1,1-1 0,1 2 0,-1-1-1,1 1 1,0 0 0,0 0 0,0 1-1,0 0 1,0 1 0,1 0 0,-1 0 0,1 1-1,8-1-28,10 0 208,1 0 0,-1 2-1,1 2 1,17 2-208,-34-2 51,1 1-1,-1 0 1,1 0-1,-1 2 1,0-1 0,0 1-1,-1 1 1,0 0-1,0 0 1,0 1 0,9 8-51,-13-10 30,-1 1 0,1 0 1,-1 0-1,0 0 1,0 1-1,0 0 1,-1 0-1,0 0 0,-1 0 1,0 1-1,0-1 1,1 4-31,-1 3 130,0 0 0,-1 0 1,-1 1-1,0-1 0,-1 1 1,0 7-131,-2-11 64,0 0-1,0 0 1,-1 0 0,-1 0 0,1 0 0,-2-1-1,1 0 1,-2 0 0,1 0 0,-1 0 0,-1-1 0,0 0-1,0 0 1,-1-1 0,0 0 0,0 0 0,-2 0-64,-13 11 45,0 0 1,-2-2-1,0-1 1,-1-1-1,-27 11-45,37-20-49,0 1 0,-1-2 0,1 0 0,-1-1-1,0-1 1,0-1 0,0 0 0,0-1 0,-4-1 49,20 0-151,-1 0 0,1 0 0,0 0 0,-1 0 0,1 0 0,0 0 0,-1 0 0,1-1 0,0 1 1,-1 0-1,1-1 0,0 0 0,0 1 0,0-1 0,-1 1 0,1-1 0,0 0 0,0 0 1,0 0-1,0 0 0,0 0 0,0 0 0,1 0 0,-1 0 0,0 0 0,0 0 0,1 0 0,-1-1 151,-1-3-819,1 1-1,1 0 1,-1-1-1,0 1 0,1-1 1,0 1-1,0-4 820,0 2-704,0-14-1513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1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727 17 5891,'0'0'1710,"-27"-3"-686,-7-1-704,-18-1 458,-1 2 0,-5 2-778,43 1 174,1 0-1,-1 1 1,0 0 0,1 1 0,-1 1-1,1 0 1,0 1 0,-1 1 0,2 0-1,-1 1 1,1 0 0,0 1 0,0 1 0,1 0-1,-10 8-173,0 4 21,0 0 0,1 2 0,1 0 0,2 2 0,0 0 0,1 1 0,1 0 0,2 1 0,0 1 0,2 1 0,1-1 0,2 2 0,-1 5-21,-4 21 16,2 1-1,3 0 0,3 1 1,1 0-1,4 0 1,3 27-16,0-60 2,1 0 1,1-1-1,2 1 1,0-1-1,1 0 0,1-1 1,2 0-1,0 0 1,1-1-1,1 0 1,8 10-3,4 2 4,1-2 0,1 0 1,2-2-1,1-1 1,1-1-1,18 11-4,-22-20 0,0-1-1,1 0 1,0-2 0,2-2-1,-1 0 1,2-2-1,0-1 1,0-2 0,0 0-1,1-2 1,18 0 0,-26-4 5,1-1 1,0-1 0,-1-1-1,1-1 1,-1-1 0,1-1-1,-1-1 1,0-1-1,-1-1 1,0-2 0,0 0-1,0-1 1,-1-1 0,-1-1-1,12-8-5,-1-4 37,-1-1-1,-1-1 0,-1-1 1,-2-2-1,-1-1 0,-1 0 1,-1-2-1,-1-3-36,-5 7 81,-2-1 0,-1 0 0,-1-1 0,-1-1 0,-2 0 0,-1 0-1,-2-1 1,-1 0 0,2-26-81,-6 22 172,-1 0-1,-2 1 1,-1-1-1,-4-20-171,2 36 67,-1-1-1,-1 0 1,0 1 0,-2 0-1,0 1 1,-1-1 0,-1 2 0,-3-5-67,-5-4 49,0 2 0,-2 0 1,0 1-1,-2 1 0,0 0 1,-2 2-1,0 1 0,-1 1 1,-2 1-1,1 2 1,-2 0-1,0 2 0,-1 1 1,0 1-1,-1 1 0,0 2 1,-1 1-1,-2 2-49,32 5-392,-4 1 724,3 1-5256,2 5-4248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5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1024,'0'0'7644,"0"0"-5865,0 0-1493,0 1-25,-2 7-60,1 0 0,-1 0 0,2 0 0,-1 0 0,1 0-1,0 1 1,2 6-201,-1 19 272,-13 119 874,5-82-3189,4-12-8742,3-68 11290,0 0 0,1-1 0,0 1 0,0 0 0,1 0 1,2-7-506,-2 11 356,0 1 0,1-1 0,-1 0 1,1 0-1,0 1 0,0 0 0,1-1 1,-1 1-1,1 0 0,0 1 0,0-1 1,0 1-1,2-1-356,4-3 141,0 2 1,1-1-1,0 2 1,0-1-1,0 1 1,0 1-1,1 0 1,0 1-1,0 0-141,10-3 106,-18 4-244,-1 0 0,0 0 0,0-1 0,0 1 1,0-1-1,-1 0 0,1 0 0,0 0 0,-1 0 0,1 0 0,-1-1 0,0 1 0,0-1 0,1 1 0,-2-1 0,1 0 0,0 0 0,-1 0 0,1 0 0,-1 0 1,0 0-1,0 0 0,0 0 0,0-4 138,5-36-752,-6 28 5748,0 14-3078,0 198-1035,0-67-3516,0-127-152,0-3-1001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9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8116,'0'0'1264,"0"0"-95,0 0 63,4 163-335,-21-93-769,5-5-128,9-48-16,3-8-3986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5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9124,'0'0'1697,"0"0"-1697,0 0 96,0 0 112,0 0 320,0 0 1,137 94-305,-97-62-144,-1-8 48,1-4-64,-10-4-16,-8-7-48,-4-5-448,-18-4-2210,0 0-3648</inkml:trace>
  <inkml:trace contextRef="#ctx0" brushRef="#br0" timeOffset="1">359 0 9941,'0'0'1856,"0"0"-1728,0 0 417,0 0-497,0 0 48,-37 168-48,29-107-32,6-1-16,-1-6 0,3-14-144,0-38-2562,0-2-2272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 16 2577,'0'0'3954,"0"0"-2423,-28-3-640,-87-8-322,109 10-541,0 1 1,0 0-1,0 0 1,1 0 0,-1 1-1,0-1 1,0 1-1,0 1 1,1-1 0,-1 1-1,1 0 1,-1 0-1,1 1 1,0 0-1,0 0 1,0 0 0,0 0-1,0 1 1,1-1-1,0 1 1,-4 5-29,-4 2 77,-10 10-22,2 0-1,1 2 0,0 0 1,2 1-1,1 1 1,-10 20-55,4-3-42,3 1 1,1 1 0,-9 39 41,19-53 12,1 1 0,2 0 1,1 0-1,1 0 0,2 1 0,1-1 0,4 19-12,-3-39 4,1 0 0,0 0 0,1 0 0,0 0 0,1-1-1,0 0 1,1 1 0,0-1 0,0-1 0,2 2-4,3 3 5,0 0 0,2 0 1,0-1-1,0 0 1,1-1-1,5 3-5,3 1-4,1-1-1,0-1 1,1-1-1,0-1 1,1-1-1,1-1 1,-1-2-1,23 6 5,-18-8 2,-1-1 1,1-1-1,0-2 0,0 0 0,0-3 0,0 0 0,25-5-2,-32 2 22,0 0-1,0-2 0,-1-1 0,0 0 0,0-2 0,-1 0 0,0-1 1,-1-1-1,0-1 0,7-7-21,0-2 101,-2 0 0,0-2-1,-2 0 1,0-2 0,-2 0 0,11-18-101,-19 25 185,-1-2-1,0 1 1,-2-1 0,0-1-1,-1 0 1,-1 0 0,-1-1-1,-1 1 1,-1-1 0,-1 0-185,-1 2 284,-1-1 0,-1 1-1,-1 0 1,-2-16-284,1 25 96,0 0 0,-1 1 0,0-1 0,-1 1 0,0 0-1,-1 0 1,0 1 0,0-1 0,-4-3-96,-8-11-69,-2 2 1,0 0-1,-2 1 1,0 1-1,-1 1 0,-1 1 1,-1 1-1,0 1 1,-1 2-1,-1 0 1,0 1-1,-1 2 0,0 1 1,-1 0-1,0 3 1,-1 0-1,-2 1 69,16 5-3580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8884,'0'0'672,"0"0"-453,0 0-19,0 0 462,5 20 66,-1-3-613,4 13 17,-1 1-1,-2 1 1,1 17-132,-5 16 89,-2-43-68,2 0 0,0 0 0,1 0 0,4 11-21,-3-27-45,-3-6 40,0 0 1,0 0 0,1 0 0,-1 0-1,0 0 1,0 0 0,0 0 0,1 0 0,-1 0-1,0 0 1,0 0 0,0 0 0,1 0 0,-1-1-1,0 1 1,0 0 0,0 0 0,0 0-1,1 0 1,-1 0 0,0-1 0,0 1 0,0 0-1,0 0 1,0 0 0,1 0 0,-1-1 0,0 1-1,0 0 1,0 0 0,0 0 0,0-1 0,0 1-1,0 0 1,0 0 0,0-1 0,0 1-1,0 0 1,0 0 0,0 0 0,0-1 0,0 1-1,0 0 5,21-80-870,-1-19 870,-2 12-191,-10 52 127,5-24 141,16-45-77,-28 102 14,0-1 0,0 1-1,1-1 1,-1 1 0,1 0 0,-1 0 0,1 0 0,0 0-1,0 0 1,0 0 0,0 0 0,0 1 0,0-1 0,1 1-1,-1-1 1,0 1 0,1 0 0,-1 0 0,1 0-1,0 0 1,-1 0 0,1 1 0,1-1-14,8-1-15,0 1 0,1 0 0,-1 1 0,8 1 15,-1-1 41,-16 0-33,1 1 0,-1-1 0,0 1 0,0-1 0,0 1 0,0 0 0,0 0 1,0 0-1,0 1 0,0-1 0,0 1 0,-1 0 0,1 0 0,-1 0 0,1 0 0,-1 0 0,0 0 1,1 0-1,-1 1 0,0-1 0,-1 1 0,1 0 0,0 0 0,-1-1 0,0 1 0,1 0 1,-1 0-1,0 0 0,-1 0 0,1 1-8,2 9 47,0 0 1,-1 0-1,0 0 1,-2 1-1,1-1 1,-2 12-48,0-20 19,1 1 0,-1-1 1,-1 1-1,1-1 0,-1 0 0,0 1 0,0-1 1,0 0-1,-1 0 0,0-1 0,0 1 0,0 0 1,-2 1-20,-2 2 24,0-1 0,0 0 0,-1 0 0,0-1 0,0 0 0,-1 0 0,-3 1-24,-5 2 101,0-1-1,-1 0 0,0-1 1,-1-1-1,1-1 0,-1-1 0,-15 2-100,13-5 14,20-1-254,3-2-942,5-3 292,-1-1 0,2 1 0,-1 1 1,1-1-1,-1 1 0,2 0 890,2-1-2033,9-5-1811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2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110 197 2737,'0'0'993,"0"0"495,0 0-607,0 0 688,0 0 15,0 0-63,85 112-561,-85-54-800,0-4-64,-3-5-63,-7-11-17,0-11-16,3-13-161,-3-14-2048,3 0-1776,-1-5 63</inkml:trace>
  <inkml:trace contextRef="#ctx0" brushRef="#br0" timeOffset="1">1 134 7491,'0'0'2370,"0"0"-2082,0 0 16,0 0 944,77-118-415,-30 109-177,3 4-336,0 3-176,-1 2 16,-1 0-160,-36 11-880,-7 7-3938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3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631 95 6899,'0'0'1305,"0"0"-361,-27-2-119,-89-3-14,108 6-737,0-1 0,0 1 0,0 0 1,0 0-1,1 1 0,-1 0 1,0 1-1,1 0 0,0 0 1,-1 0-1,1 1 0,0 0 0,0 1-74,-7 4 51,-17 8 2,2 3-1,1 0 1,0 2 0,2 1-1,0 1 1,2 1 0,1 1 0,-9 14-53,17-19 7,0 1 1,2 0 0,1 1 0,1 1-1,1-1 1,0 2 0,2 0 0,1 0-1,2 0 1,0 1 0,-1 16-8,4-12-4,1 1 0,1 0-1,2 4 5,-1-21-2,1 0-1,1 0 0,0 0 0,1 0 1,1-1-1,0 0 0,1 1 0,0-1 3,12 19-10,1-2 0,1 1 0,2-2 0,1-1 0,1-1 0,2-1 0,0-1 0,2-1 0,13 7 10,-17-14-9,0-1-1,2-1 1,-1-1-1,2-1 1,0-2-1,0-1 1,1-1-1,0-1 1,1-1-1,0-2 1,27 2 9,-29-5-24,0-1 1,0-2-1,20-3 24,-38 3-3,1-1 0,-1 0 1,1-1-1,-1 0 0,0 0 0,0-1 0,0-1 1,-1 1-1,0-1 0,1-1 0,5-4 3,3-6 17,-1 0-1,0-1 0,-1-1 1,-1 0-1,0-1 0,-2 0 1,0-1-1,-1 0 1,-1-1-1,-1 0 0,-1-1 1,-1 0-1,-1 0 0,-1-2-16,5-29 212,-2-1 0,-2 0 0,-4-1 0,-1 1 0,-4-24-212,0 43 126,-1 0 0,-1 1 0,-2-1 0,-1 1 0,-2 1 0,-2-1 0,0 2 1,-3 0-1,0 0 0,-2 1 0,-2 2 0,0-1 0,-2 2 0,-1 1 0,-11-9-126,23 25 76,0 1 1,-1 1-1,-1 0 0,0 1 0,0 0 0,-1 1 1,1 0-1,-1 1 0,-1 0 0,1 1 0,-1 1 0,0 0 1,0 0-1,-1 2 0,1 0 0,-1 1 0,1 0 1,-2 1-77,31 6-6166,4 6-1043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10405,'0'0'845,"0"0"-692,2 20-44,2 20 45,2-1 0,1 0-1,9 24-153,-4-21 41,20 56 90,-28-87-126,1-1 0,0 1 1,1-1-1,0-1 0,0 1 0,1-1 1,5 5-6,-9-11-15,1 0 0,0 0 0,0-1 0,0 0 0,0 1 0,1-2 0,-1 1 0,0 0 0,1-1 0,-1 0-1,1 0 1,0 0 0,-1 0 0,1-1 0,0 0 0,-1 0 0,1 0 0,0 0 0,-1-1 0,1 0 0,-1 0 0,1 0 0,-1-1 0,1 1 0,-1-1 0,0 0 0,1 0 0,-1-1 0,0 1 0,-1-1 0,1 0 0,2-2 15,8-10 43,-1 0 0,0-2-1,-1 1 1,-1-2-1,0 1 1,6-16-43,3-12 54,-2 0-1,3-16-53,-16 43-1210,0 0 0,1-18 1210,-6 33-3593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4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43 5939,'0'0'896,"0"0"-410,3 25 58,2 4-342,-1-6-28,-1 0-1,-1 1 1,-1-1-1,-1 0 1,-3 19-174,-5 2 167,-2 0 1,-2-1-1,-2 0 0,-11 22-167,24-63 7,-6 14-196,5-35-127,1-22 162,2 0 1,2 1 0,2-1 0,1 1 0,5-9 153,-11 47 0,10-36 3,2 0 0,1 0 1,2 2-1,4-5-3,-17 37 33,0 1 0,0 0 0,0 0-1,1 0 1,-1 0 0,1 1 0,-1-1 0,1 1 0,0-1-1,0 1 1,0 0 0,0 0 0,1 1 0,-1-1 0,0 0-1,1 1 1,2-1-33,1 1 145,0-1 0,0 2-1,-1-1 1,1 1 0,0 0-1,0 0 1,0 1 0,7 1-145,-13-2 35,0 0 0,1 1 0,-1-1 0,1 1 1,-1 0-1,0-1 0,0 1 0,1 0 0,-1 0 1,0 0-1,0 0 0,0 0 0,0 0 0,0 0 1,0 0-1,0 0 0,0 1 0,0-1 0,-1 0 1,1 0-1,0 1 0,-1-1 0,1 1 0,-1-1 1,0 0-1,1 1 0,-1-1 0,0 2-35,1 5 342,0 1-1,-1-1 0,0 1 1,-1 5-342,1-6 292,-1-1-236,-1 0-1,1 0 0,-1 0 1,0 0-1,-1 0 0,0-1 1,0 1-1,0-1 0,-1 1 1,0-1-1,0 0 0,-1-1 0,0 1 1,0-1-1,0 0 0,-2 2-55,-3 1-29,0 1-1,0-2 0,0 1 0,-1-2 0,0 1 0,-1-1 0,1-1 1,-1 0-1,-1-1 30,-11 3-1027,-1-2 1,1-1-1,-1-2 0,1 0 1,-16-1 1026,38-1-1921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45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631 1 5603,'-38'0'581,"-10"0"1832,-39 4-2413,72-2 190,0 0 0,0 2-1,0-1 1,0 2-1,1 0 1,0 0 0,-12 7-190,1 3 91,-1 1 0,2 1 0,1 1 1,0 1-1,1 1 0,1 1 1,1 1-1,-15 22-91,21-25 35,1 0 0,1 1 0,1 0 0,1 1 0,1 0 0,1 0 0,0 1 0,2 0 0,0 1 0,2-1 0,-2 16-35,4-11 36,1 0-1,2 0 1,1 15-36,0-30 5,0 1 0,1-1 0,0 0 0,1 0 0,0 0 0,1-1 0,0 1-1,6 8-4,3 1 2,0-1 0,2 0-1,0-2 1,1 0-1,1 0 1,1-2-1,0 0 1,1-1 0,1-1-1,0-1 1,1-1-1,0-1 1,1-1-1,0-1 1,0-1-1,2-1-1,26 7-10,0-3-1,1-3 0,1-1 0,-1-3 0,1-2 1,0-2-1,3-3 11,-27 0 3,1-1 1,-1-2-1,0 0 1,-1-2-1,0-1 0,0-1 1,-1-2-1,0-1 1,22-14-4,-10 3 25,-1-3-1,-2-1 1,0-1 0,-2-2 0,29-35-25,-46 47 66,-1-1 1,-1 0 0,0-1-1,-2-1 1,0-1 0,-2 0 0,7-17-67,-14 29 119,-1 0 0,0 0 1,0 0-1,-1 0 1,0-1-1,-1 1 1,0 0-1,-1-1 1,0 1-1,-1-1 1,0 1-1,-1-1 0,0 1 1,-1 0-1,-1 0 1,1 0-1,-1 1 1,-4-8-120,-4 0 125,0 1 0,-1 0 0,0 1 0,-1 0 0,-1 1 0,-1 1 1,0 0-1,-1 1 0,0 1 0,-1 0-125,-25-14 127,-1 1 0,-2 2 0,-30-9-127,62 25-131,-1 1 0,0 1 0,-1 1 0,1 0 0,-1 1 0,0 0 0,-7 1 131,19 3-3447,4 5-4207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7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10581,'0'0'2436,"0"0"-1396,0 0-288,0 0 169,0 0-147,5 12-273,-1-4-478,-1-1 1,0 1-1,-1 0 0,0 0 0,0 0 1,0 0-1,-1 0 0,-1 0 0,1 0 1,-1 0-1,-1 1 0,1-1 0,-2 0 1,0 7-24,-56 242-1711,59-268-5379,1-7 4974,-2 13 2349,1 0 0,-1 0 0,2 1 0,-1-1 0,0 0 1,1 1-1,0 0 0,0-1 0,0 1 0,2-3-233,0 3 182,-1-1-1,1 1 0,0 1 0,0-1 1,0 1-1,0-1 0,1 1 0,-1 0 1,1 1-1,0-1 0,0 1 0,0 0 1,0 0-1,0 1-181,11-3 159,0 0 0,1 2 0,14-1-159,-16 2-146,0-1 0,0 0 0,0-1 0,10-3 146,-22 5-273,0-1 1,0 1 0,0-1-1,0 0 1,0 0 0,0 0-1,-1 0 1,1-1 0,-1 1-1,0-1 1,1 1 0,-1-1-1,0 0 1,0 0 0,-1 0-1,1 0 1,-1 0 0,1 0-1,-1 0 1,0 0 0,0-1-1,0 1 1,-1 0 0,1-3 272,1-9-207,-1-1 0,-1 0 0,0 0 0,-2-12 207,1 17 689,1 10-439,0 0 0,0 0 0,0 0 0,0 0-1,-1 0 1,1 0 0,0 0 0,0 0 0,-1 0 0,1 0 0,-1 0 0,1 1 0,-1-1 0,1 0 0,-1 0 0,1 0 0,-1 0 0,0 1 0,1-1 0,-1 0 0,0 1 0,0-1 0,0 1 0,1-1 0,-1 1 0,0-1-1,0 1 1,0-1 0,-1 1-250,2 0 862,0 0-214,-2 2 265,-1 28-534,1-1 0,2 18-379,-1 10 48,-1 187-550,2-173-2990,0-68 85,0-3-1609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7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5010,'0'0'2802,"0"0"-2114,0 0-400,0 0 48,0 0-16,0 0 385,10 101-337,-10-43-112,0 2-192,3 1-64,-3-8-48,2-10-1745,-2-39-1825</inkml:trace>
  <inkml:trace contextRef="#ctx0" brushRef="#br0" timeOffset="0.99">35 28 5458,'0'0'2466,"0"0"-1554,0 0 32,0 0 97,0 0-801,0 0-224,60-7 272,-33 45 401,0 9-433,3-2-256,0-5 80,-3 0-32,1-11-48,-6-8-833,-19-21-1360,-1 0-1424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1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0 640,'0'0'9178,"0"0"-5894,0 0-2308,-25 11-303,4-3-506,10-5-103,1 0 0,0 1 0,-1 1 0,1 0-1,1 0 1,-1 1 0,1 0 0,0 0 0,1 1 0,-1 1 0,1-1 0,1 1 0,-1 0 0,-5 10-64,4-4 70,1 1 1,0 1 0,1 0-1,1 0 1,0 0 0,1 0-1,1 1 1,0 0 0,1 0 0,1 0-1,1 1 1,1 6-71,0-19-5,-1 0 0,2-1 0,-1 1-1,1-1 1,-1 1 0,1-1 0,0 1 0,1-1 0,-1 1 0,1-1-1,0 0 1,0 0 0,0 0 0,1 0 0,0 0 0,-1 0 0,1 0-1,0-1 1,1 0 0,-1 0 0,1 0 0,-1 0 0,1 0 0,0 0-1,0-1 1,0 0 0,0 0 0,3 1 5,10 4-21,0-1 0,1-1 0,0 0 0,1-1 0,-1-1 0,1-1 0,8 0 21,0 0-177,-1 2 0,1 0 0,-1 2 177,-22-5-17,-1 0 0,0 0 0,0 0 0,0 0 0,0 0 0,0 1 0,0-1 0,-1 1 0,1 0 0,0 0 0,-1 0 0,1 0 0,-1 0 0,0 0 0,0 1 0,0-1 1,0 1-1,0 0 0,1 1 17,-1 2-5,0 1 0,0-1-1,-1 1 1,0-1 0,0 1 0,-1 0 0,1-1 0,-2 7 5,2 7-120,0-8 219,-1 0 0,0 1 1,-1-1-1,0 0-99,1-10-74,0 0 0,0 0 0,-1-1 0,1 1 0,0 0 0,-1 0 0,1-1 0,-1 1 0,0-1 0,0 1 0,0 0 0,1-1 0,-1 1 0,-1-1 0,1 0 0,0 1 0,0-1 0,0 0 0,-1 0 0,1 0 0,-1 0 0,1 0 0,-1 0 0,1 0 0,-1 0 0,1 0 0,-1-1 0,-1 1 74,2-1-162,0 0 0,-1 0 0,1 0 0,0 0 0,0 0 0,-1 0 0,1-1 0,0 1 0,0 0 0,-1-1 0,1 1 0,0-1 0,0 1 0,0-1 0,0 0 0,0 1 0,0-1 0,0 0 0,0 0 0,0 0 0,0 0 0,0 0 0,0 0 0,1 0 0,-1 0 0,0 0 0,1 0 0,-1 0 162,-14-37-3127,14 33 2813,-8-24-158,2 0 0,2-1 0,0-2 472,1-12 8272,1-37-8272,3 80 96,0 0-1,0 0 1,0 0-1,0 0 1,1 0-1,-1 0 1,0 0-1,1 0 1,-1 0-1,0 0 1,1 0-1,0 0 1,-1 0-1,1 0 1,-1 0-1,1 0 1,0 0-1,0 1 0,-1-1 1,1 0-1,0 1 1,0-1-1,0 0 1,0 1-1,0-1 1,0 1-1,0 0 1,0-1-1,0 1 1,1-1-96,37-3 58,-29 4 178,272-3-771,-198 3-4751,-64 0 750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8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10597,'0'0'1553,"0"0"-1553,0 0 16,0 0 256,0 0-208,-27 158-32,17-99-32,5-1 16,5 2 64,0-4-64,0-9-16,0-42-977,2-5-4081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4:5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939 2 8148,'0'0'1254,"-27"0"-574,-91-1-34,97 1-560,0 1 1,1 1 0,-1 2-1,1-1 1,-1 2 0,1 1-1,-5 3-86,-16 8 119,1 1 0,-18 14-119,28-16 68,-4 2 87,2 2 0,0 1 1,1 1-1,1 2 0,1 1 0,1 1 1,2 1-1,0 1 0,2 2 0,2 0 0,-8 15-155,8-10-4,1 2 0,3 0-1,-7 20 5,19-42-1,1 0 0,1 1-1,1 0 1,0 0 0,1 0-1,1 0 1,0 0 0,1 0-1,1 0 1,1 10 1,1-13-1,1 0 0,0-1 1,0 1-1,1-1 0,1 0 0,0-1 1,1 1-1,0-1 0,1 0 0,0-1 1,0 0-1,1 0 0,7 5 1,17 15 17,1-2-1,1-1 1,19 10-17,8 3 23,1-2 0,2-4 0,1-2 0,48 15-23,-76-34-16,0-2 0,2-1 0,-1-2 0,1-1 1,0-3-1,0-1 0,0-2 0,0-1 0,14-4 16,-28 0 6,-1-1 0,1-2 0,-1 0-1,-1-2 1,1-1 0,-2 0 0,1-2 0,-2-1-1,0-1 1,0 0 0,-1-2 0,6-7-6,5-5 22,-1-2 0,-2-1 0,-1-1 0,-2-2 0,-1 0 0,-1-2 0,1-7-22,-12 19 119,-1-1 0,-1 0 0,-1-1 0,-1-1 0,-1 1 0,-2-1 0,-1-1 0,-1 1 0,-1-1 0,-1 1 0,-2-1 0,-1-12-119,-1 22 130,-1 1 0,-1-1 1,0 1-1,-1 0 1,-1 0-1,0 1 1,-2 0-1,0 0 1,0 0-1,-1 1 1,-1 0-1,-1 1 1,0 0-1,-1 1 0,0 0-130,-12-10 106,-1 0 0,-1 2 0,-1 1-1,0 1 1,-2 2 0,0 0 0,-17-5-106,29 14-75,0 1 1,0 1 0,-1 0-1,0 1 1,0 1-1,0 1 1,0 1 0,-1 0-1,-10 1 75,28 1-169,1 0 0,-1 0-1,0 0 1,1 0 0,-1 0-1,0 0 1,1 0 0,-1 0-1,0 0 1,0 0 0,1 0 0,-1 1-1,0-1 1,1 0 0,-1 1-1,1-1 1,-1 0 0,0 1-1,1-1 1,-1 0 0,1 1 0,-1-1-1,1 1 1,-1 0 169,-7 20-10381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24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0 636 6931,'0'0'1590,"0"0"-1272,0 0-380,0 0 25,0 0 312,22 1 93,111 2 638,-106-5-554,0-2 1,0 0 0,0-2 0,0-1-1,16-8-452,4 1 269,96-29 174,-30 7-141,1 6 1,69-8-303,-96 27 123,-31 5-15,-1-2 0,7-5-108,364-106 515,-356 99-304,-1-3-1,64-32-210,-103 39 369,-1 0 0,22-17-369,16-10 153,-18 12 415,8-10-568,-52 38 49,-5 3-47,1-1-1,-1 1 1,1 0 0,-1 0 0,1-1 0,-1 1 0,1 0 0,0 0 0,-1 0-1,1-1 1,-1 1 0,1 0 0,0 0 0,-1 0 0,1 0 0,-1 0 0,1 0-1,0 0 1,-1 0 0,1 1 0,0-1 0,-1 0 0,1 0 0,-1 0 0,1 1-1,-1-1 1,1 0 0,-1 1 0,1-1 0,-1 0 0,1 1 0,-1-1 0,1 1-1,-1-1 1,1 0 0,-1 1 0,0-1 0,1 1 0,-1 0 0,0-1 0,1 1-1,-1 0-1,10 24-95,-10-23 93,5 31-1159,-5 9-4230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26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5426,'0'0'1369,"0"0"-553,0 0-114,0 0 205,0 0-2,0 0-257,0 1-596,0 0 0,-1-1-1,1 1 1,0 0 0,0-1 0,0 1 0,0-1-1,0 1 1,0 0 0,0-1 0,1 1 0,-1 0 0,0-1-1,0 1 1,0 0 0,1-1 0,-1 1 0,0-1-1,1 1 1,-1-1 0,0 1 0,1-1 0,-1 1 0,1-1-1,-1 1 1,1-1-52,23 16 34,0-1-1,1-2 1,1-1-1,0 0 0,5-1-33,-18-5 20,388 134 784,-322-114-712,-12-5 42,-18-7-25,0 2 1,-1 3-1,-2 1 0,41 25-109,-36-16 63,0-1 0,47 16-63,113 34 70,-1 0 33,-99-29-75,-31-13 339,10 0-367,-23-10 239,18 13-239,25 10 97,-82-39-60,1-2-1,0-1 1,3 0-37,64 16 69,-76-17-54,-1-2 0,1-1 1,1 0-1,7-1-15,-4 0 18,-1 0 0,1 2 0,1 1-18,122 27 74,-130-28-74,1-1 0,0-1 0,0 0 1,10-1-1,46 5 2,7 8 3,-25-6 18,0 3 0,35 12-23,-42-8 5,-13-4 6,0 1-1,29 15-10,-61-25 4,1 0-1,0-1 1,0 1-1,0-1 1,0 0-1,0 0 1,0 0-1,0-1 1,0 0-1,1 0-3,17 2-3378,-19-2-3889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2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4690,'0'0'2596,"0"0"-1390,0 0-440,0 0 373,0 0-125,0 0-428,0 0-329,0 0-161,0 6-136,1 5 112,0 1 0,0 0 0,1-1 0,1 1 0,0-1 1,0 0-1,1 1-72,37 77 219,-13-29-159,8 13 132,19 26-192,28 57 360,186 386 382,-250-505-703,9 30-39,-14-33 7,2-1 0,12 20-7,-12-23 23,-2 0-1,-1 1 1,5 17-23,8 21 1018,-22-62-990,0 1 0,1-1 1,-1 0-1,1-1 0,6 7-28,4 4-594,-9-6-1946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34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1940 5362,'0'0'625,"0"0"-457,0 0-136,0 0 35,0 0 47,0 0 65,8 1 269,4 0-190,-1 0-1,1 0 1,0-1 0,-1-1-1,1 0 1,-1 0-1,1-1 1,-1-1 0,10-3-258,145-77 1539,105-74-1539,-1 0 200,-105 65 32,54-46-232,56-28 86,-91 58-60,40-25 22,116-46-48,-266 140 206,55-40-206,-78 46 107,2 1-1,2 3 1,57-22-107,204-73 87,-43 17 159,-123 43 74,-131 56-197,-1-1-1,0 0 0,0-2 1,-1 0-1,12-10-122,76-68 1151,-104 88-1145,-1 2-9,0-1-1,0 0 1,0 0-1,-1 0 1,1 0-1,0 0 1,0 1-1,0-1 1,0 0 0,0 0-1,0 0 1,0 0-1,0 1 1,0-1-1,0 0 1,0 0-1,0 0 1,0 0-1,0 0 1,0 1-1,1-1 1,-1 0-1,0 0 1,0 0-1,0 0 1,0 0-1,0 1 1,0-1-1,0 0 1,0 0 0,0 0-1,1 0 1,-1 0-1,0 0 1,0 0-1,0 0 1,0 1-1,0-1 1,1 0-1,-1 0 1,0 0-1,0 0 1,0 0-1,0 0 1,0 0-1,1 0 1,-1 0-1,0 0 1,0 0-1,0 0 1,0 0 0,1 0-1,-1 0 1,0 0-1,0 0 1,0 0-1,0 0 1,0 0-1,1-1 1,-1 1-1,0 0 1,0 0-1,0 0 1,0 0 3,-5 16-3201,-12 5-4648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35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1 594 2593,'0'0'2412,"0"0"-1422,0 0-804,0 0-92,0 0 79,0 0 105,30 2 1933,-18-3-1923,0-1 0,1 0 0,-1-1 0,0-1 0,0 0-1,-1 0 1,6-4-288,21-6 312,57-23 812,32-20-1124,-34 15 661,37-10-661,-72 33 70,33-12 132,26-15-202,-51 17 29,4-2 51,40-24-80,-62 27 36,84-46 6,-76 44-34,-40 21 7,-14 7-45,0 1-1,0-1 1,1 1-1,-1 0 1,1 0-1,-1 0 1,1 0 0,-1 0-1,1 1 1,-1-1-1,1 1 1,0-1-1,-1 1 1,3 0 30,-5 0-2572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3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2545,'0'0'1652,"0"0"-812,0 0-330,0 0 282,0 0 195,0 0-261,0 0-217,0 0-106,0 0-8,0 0 32,0 0-43,0 0-72,0 0-106,0 0-110,6 0 32,3 4-7,0 0 0,0 0 0,0 0 0,-1 1 0,0 0 0,0 1 0,0 0 0,2 2-121,31 22 251,-24-20-190,134 76 416,-123-73-393,1 0 1,0-2-1,1-1 0,16 3-84,18 3 63,-2 2 1,0 3-1,-2 3 0,1 3-63,16 2 62,-58-23-39,0 1 0,0 0 0,-1 2 0,0 0-1,11 7-22,13 11 116,1-3 0,1-1-1,18 5-115,-44-19 23,-1 1-1,0 1 0,6 6-22,21 13 48,-12-14 46,-25-13 54,1 1 0,-1 0-1,1 1 1,-1-1-1,4 5-147,12 4 842,-20-12-995,1 1-1,-1 0 1,0 0 0,0 0 0,1 0-1,-1 0 1,-1 0 0,1 1 0,0 0-1,0 0 154,0 2-5362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41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5667,'0'0'893,"0"0"-340,0 0 242,0 0 520,0 0-163,0 0-543,0 0-380,0 11-143,13 303 599,-10-122-574,-4-123-48,0-46-57,-1 1 0,-2 0 0,-4 15-6,3-12 38,0 0-1,1 15-37,0 256 161,5-193-87,-6 102-10,5 102 269,0-305-307,-1 1 0,0-1-1,0 1 1,0-1-1,0 1 1,-1-1 0,0 0-1,-1 3-25,1-2 45,0-1-1,0 1 1,0-1-1,1 1 0,0 0 1,0 0-1,0-1 0,0 6-44,3 22 27,-1-22-6,-1 0 1,1 0-1,-2 0 1,1 0-1,-1 0 0,-1 3-21,-15 57 1131,13-60-1129,-3 11 443,5-10-3013,2-11-3221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43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4850,'0'0'1366,"0"0"-240,0 0-312,0 0-22,0 0 30,0 0-211,-4 0-283,4 0-311,0 0 0,0 0 0,-1 0-1,1 0 1,0 0 0,-1 0 0,1 0 0,0-1 0,-1 1 0,1 0 0,0 0 0,-1 0-1,1 0 1,0 0 0,-1 1 0,1-1 0,0 0 0,-1 0 0,1 0 0,0 0 0,-1 0-1,1 0 1,0 0 0,0 1 0,-1-1 0,1 0 0,0 0 0,0 0 0,-1 1 0,1-1-1,0 0 1,0 0 0,-1 1 0,1-1 0,0 0 0,0 1 0,0-1 0,0 0 0,0 1-1,-1-1 1,1 0 0,0 0 0,0 1 0,0-1 0,0 0 0,0 1 0,0-1 0,0 0-1,0 1 1,0-1 0,0 0 0,0 1-17,16 18 644,33 18 139,-17-18-535,0-2 0,2-1 0,0-1 0,36 9-248,39 17 166,-74-27-42,1-1 0,1-1 0,0-3 0,26 4-124,-40-8 19,-1 1 1,1 1-1,-1 1 0,1 2-19,-5-2 35,0-1-1,1-1 0,-1-1 0,1 0 0,17 1-34,62 15 64,-93-20-52,1 0 0,-1 1 0,0-1 0,0 1 0,0 0 0,0 1 0,0-1 0,0 1 0,0 0 0,-1 0 0,0 0 0,1 1 0,-1-1 0,0 1 0,-1 0 0,4 4-12,17 11 199,-9-7-104,-13-12-66,-1 0 6,-1 0-9,0 0-463,0 0-2151,0 0-2644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20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9877,'0'0'2833,"0"0"-2369,-10 121-272,-7-59 416,-3-6-127,5-4-353,3-12-112,7-9-16,5-8-1169,0-23-2897,0 0-2753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4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0 320 704,'0'0'232,"0"0"-157,0 0 69,0 0 537,0 0 610,0 0-112,13 5 3591,-18 1-450,7-5-3283,11-2-1320,23 2 331,-14 0-13,1-1 1,-1-1 0,0-1-1,1 0 1,-1-2 0,21-6-36,-13 0 72,6-2 132,-1-1-1,0-2 1,6-5-204,-10 3 143,2 1-1,8-2-142,-15 7 26,1-2 0,7-5-26,-4 2 39,-3 1-17,-19 9-13,1 1-1,0 0 1,1 0-1,-1 1 1,1 0-1,0 1 0,0 0 1,0 1-1,0 0 1,7 0-9,-12 1 3,0 0 1,0 0 0,0 0-1,0-1 1,0 0 0,0 0-1,0 0-3,34-11 7,15-1 6,-35 8 17,2-2-24,-17 6 6,0 0 0,0 0-1,1 1 1,-1-1 0,0 1 0,1 0-1,-1 1 1,0-1 0,2 1-12,-5-1-322,12-4 882,-8 1-5219,-5 0-6141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49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0 863 48,'0'0'6166,"0"0"-4566,0 0-1477,0 0-11,0 0 128,13-7 19,2-2-119,0 0-1,0-2 1,-1 1-1,0-2 1,-1 0 0,5-5-140,110-123 2177,7 7-2177,-80 78 250,-33 33-150,5-5 29,2 0 1,0 2 0,13-7-130,-38 28 90,0 0 0,1 0 0,-1 0 0,-1-1 0,3-3-90,6-6 393,16-19 257,21-21-303,-25 29 510,-15 15-821,1 0 1,0 1-1,6-4-36,26-22 93,-27 22-34,1 1 0,11-7-59,-12-1 32,-15 20-30,1 0 0,0-1 0,-1 1 0,1 0 0,0-1-1,0 1 1,-1-1 0,1 1 0,-1-1 0,1 1 0,-1-1 0,1 1 0,0-1 0,-1 0 0,0 1 0,1-1-1,-1 0 1,1 1 0,-1-1 0,0 0 0,0 0 0,1 1 0,-1-1 0,0 0 0,0 0 0,0 1-1,0-1 1,0 0-2,0 0 32,0 1 22,0 0-14,1 0 10,0 0 9,0 0-87,0 0 1,0 0-1,0 0 0,0 0 0,0 0 0,0 0 0,0 0 1,0 1-1,0-1 0,0 0 0,0 0 0,0 1 0,0-1 1,-1 1-1,1-1 0,0 1 0,0-1 0,0 1 1,-1-1-1,1 1 0,0 0 0,-1-1 0,1 1 0,0 0 28,3 19-6090,-4 0-1959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51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6243,'0'0'1206,"0"0"-790,0 0-325,0 0 130,0 0 158,6 1-203,0 2-83,0-1 0,0 1 0,0 0 1,0 0-1,-1 1 0,0 0 0,1 0 0,-1 0 0,0 0 0,-1 1 0,5 5-93,256 287 2145,-166-180-1783,-2-2 181,-58-72-188,-2 1 0,25 40-355,-55-74 70,0-1 0,1 0 0,0 0 0,9 7-70,-13-7 50,-3-9-20,-1 0-12,0 0-2,1 0-125,1 0 0,-1 0 0,0 0 0,1 0 0,-1 0 0,0 0 0,1 1 0,-1-1 0,1 0 0,-1 1 0,0-1 0,0 1 0,1 0 0,-1-1 0,1 1 109,-2 3-6304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5:53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7 2449,'0'0'1972,"0"0"-852,0 0-514,0 0 200,0 0 450,0 0 17,-7-7 3291,6 7-4558,1 0 0,0 0-1,0 0 1,0 0-1,0 0 1,-1 1 0,1-1-1,0 0 1,0 0-1,0 0 1,0 0-1,0 0 1,-1 0 0,1 0-1,0 1 1,0-1-1,0 0 1,0 0 0,0 0-1,0 0 1,0 1-1,0-1 1,0 0 0,-1 0-1,1 0 1,0 0-1,0 1 1,0-1-1,0 0 1,0 0 0,0 0-1,0 0 1,0 1-1,0-1 1,0 0 0,0 0-1,0 0 1,1 0-1,-1 1 1,0-1 0,0 0-1,0 0 1,0 0-1,0 1-5,0 3-48,0 45 93,-2 0-1,-2-1 1,-2 0 0,-11 41-45,-13 39 57,7 2 0,-2 63-57,18-144 21,-2 0-1,-2-1 1,-4 5-21,14-48 0,-5 14-7,1 0 1,1 0 0,0 12 6,-2-1 11,4-22-7,1 0-1,-1 1 0,1-1 0,1 6-3,-4-5 12,3-8-10,0 0 1,1 1-1,-1-1 1,0 0-1,1 1 0,-1-1 1,1 1-1,0-1 0,-1 0 1,1 1-1,0-1 0,0 1 1,0 0-3,-4 14 40,1-6-432,4-9 219,-1-1-1,1 0 1,-1 1-1,1-1 1,-1 0-1,1 1 1,-1-1 0,1 0-1,0 0 1,-1 1-1,1-1 1,-1 0-1,1 0 1,-1 0 0,1 0-1,0 0 1,-1 0-1,1 0 1,-1 0-1,1 0 1,0 0-1,0 0 174,7 0-7326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7:48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1 944,'0'0'627,"0"0"-189,0 0-78,0 0-18,0 0 717,-9 12 2233,-28 41-2441,36-52-856,0 0 1,0 0-1,0 0 0,1 1 1,-1-1-1,0 0 1,0 0-1,1 1 0,-1-1 1,1 1-1,-1-1 0,1 0 1,0 1-1,0-1 0,-1 1 1,1-1-1,0 1 1,0-1-1,0 1 0,1-1 1,-1 1-1,0-1 0,0 1 1,1-1-1,-1 0 1,1 1-1,-1-1 0,1 0 1,0 1-1,0-1 0,-1 0 1,1 0-1,0 1 5,2 0-8,0 0 1,0 0-1,0 0 0,0-1 0,1 1 0,-1-1 1,0 1-1,1-1 0,3 0 8,-4 1 2,33 5 148,0-1 0,0-2 1,0-1-1,1-2 1,31-3-151,-7 1 224,291-2 318,451 11-6,-11 12-368,-480-10-102,40 0-25,398-28 329,455-29 1485,-1102 52-1894,1 5 0,6 5 39,-86-11-1859,-20 0-2015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02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21 912,'0'0'793,"0"0"111,0 0-205,0 0 462,0 0-526,-21-3-227,-6-2-243,11 1 39,-1 2 1,1 0 0,-1 1 0,-13 0-205,5 0 774,19 0-507,-1 0 0,1 1 0,-1 0 0,1 0 0,-1 1 0,1 0 1,-1 0-1,1 0 0,-6 2-267,12-3 14,0 0 1,0 0-1,0 0 0,0 0 1,0 0-1,-1 0 1,1 0-1,0 1 0,0-1 1,0 0-1,0 0 1,0 0-1,0 0 1,0 0-1,-1 0 0,1 0 1,0 0-1,0 0 1,0 1-1,0-1 0,0 0 1,0 0-1,0 0 1,0 0-1,0 0 0,0 0 1,0 1-1,0-1 1,0 0-1,0 0 1,-1 0-1,1 0 0,0 0 1,0 1-1,0-1 1,1 0-1,-1 0 0,0 0 1,0 0-1,0 0 1,0 1-1,0-1 1,0 0-1,0 0 0,0 0 1,0 0-1,0 0 1,0 0-1,0 0 0,0 1 1,0-1-1,1 0 1,-1 0-1,0 0 0,0 0 1,0 0-1,0 0 1,0 0-1,0 0 1,0 0-1,1 0 0,-1 0 1,0 1-1,0-1-14,18 5 261,33 4-299,-40-7 224,4 0-87,89 15 721,1-5 1,59-3-821,-58-5 633,0 5 1,60 13-634,-89-14 311,0-3 0,75-7-311,-46 1 239,-49 1-182,292 9 196,-210-3-1,45-8-252,-40 0 209,521 2 744,-611-3-855,0-2 1,0-2-1,16-7-98,-17 3 89,1 3 1,0 2-1,17 2-89,117 6 53,157-3 196,-242-3-159,-1-5 1,33-10-91,-66 9 86,0 4 0,1 3 1,53 4-87,-92 2 33,1 1 0,-1 2 1,28 9-34,2-1 84,0 0 56,-10-2 341,43 5-481,-13-12-870,46-3 870,-90-2-1576,-16-2-1882,-6-5-2926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08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0,'0'0'128,"0"0"-128,0 0-64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01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43 336,'0'0'801,"0"0"-705,-144-36 16,122 34-80,-1-2-32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01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475 2 10085,'-140'-1'466,"129"1"-394,0 0 0,0 1-1,0 0 1,0 1 0,0 0-1,1 1 1,-1 0-1,0 1 1,1 0 0,0 0-1,0 1 1,-4 4-72,3-1 28,0 0 1,1 2-1,0-1 1,1 1-1,0 1 0,0-1 1,1 2-1,1-1 1,-3 7-29,-4 7 33,2 0-1,0 1 1,2 0 0,1 1 0,1 0 0,-2 15-33,1 10 73,2 1 0,3 0 0,1 2-73,2-27 29,1 1-1,2-1 1,0 0-1,2 0 1,1 0 0,1 0-1,2-1 1,0 0 0,2 0-1,1-1 1,1 0-1,1-1 1,2-1 0,0 0-1,16 19-28,-11-20-2,0 0 0,2-1-1,0-1 1,1-2 0,2 0-1,0-1 1,0-1-1,2-2 1,0-1 0,0-1-1,2-1 1,-1-1 0,1-2-1,1-1 1,0-1-1,0-1 1,0-2 0,4-1 2,7 0 3,0-1 1,-1-3-1,1-1 1,0-2-1,-1-2 1,0-1-1,0-2 0,-1-2 1,0-2-1,26-13-3,-9 0 17,-1-3 0,36-26-17,-65 38 28,-2-2 0,0-1-1,-1 0 1,0-2 0,-2 0-1,7-11-27,-20 21 47,0 0-1,0-1 0,-1 0 0,-1-1 1,0 1-1,-1-1 0,0 0 0,-1 0 1,-1-1-1,0 1 0,-1-1 0,-1 0 1,0 1-1,-1-1 0,-1 0 0,0 0 1,-1 1-1,0-1 0,-1 1 0,-1-1 1,-1-2-47,-3-2 57,-2-1 0,0 1 0,-1 1 0,-1 0 0,0 1 0,-2 0 0,0 0 0,0 2 0,-16-13-57,-6-3 91,-1 2 0,-1 1 0,-2 3 0,-4-2-91,10 8 30,-1 2 0,0 1 0,-2 2 0,1 2 0,-1 1 0,-37-6-30,55 14-16,-1 0 0,0 1 0,0 1 0,0 1 0,0 1 0,0 1 0,0 0-1,1 2 1,-1 0 0,1 1 0,0 1 0,0 1 0,0 1 0,-8 5 16,12-5-118,1 1 0,0 0 1,0 1-1,1 1 0,0 0 0,-8 10 118,12-10-614,0 0 1,1 0-1,1 1 1,0 0-1,0 1 0,0 1 614,-26 63-6821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3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11141,'0'0'1105,"0"0"-913,10 150-96,-2-13-16,-1 31 0,-4 20 16,-3 4-48,0-2 0,0-19-48,0-26 0,0-29 0,0-37-720,0-34-3394,-8-30 1088,-2-17 545,-2-36 656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1:38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10469,'0'0'32,"0"0"-83,22 13 201,-9-4-80,-1-2 30,-1 0 1,1 0-1,0-1 0,0 0 1,1-2-1,0 1 1,0-1-1,0-1 1,0 0-1,0-1 0,1-1 1,8 1-101,23-1 393,0-2 0,0-2 1,0-2-1,-1-2 0,8-3-393,44-20 663,1-5-663,-22 7 179,0 4 1,17-1-180,-50 20 712,-21 3-2054,0-1-6629,-29 5 2814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22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4226,'0'0'1499,"0"0"-680,0 0-210,0 0 95,3-2-96,3-1-565,1 0-1,-1 1 0,1 0 1,0 0-1,0 0 0,5 0-42,-9 1 48,-1 1-1,1 0 0,-1 0 0,1 0 1,0 0-1,-1 0 0,1 0 0,0 1 0,-1-1 1,1 1-1,-1 0 0,1 0 0,-1 0 1,0 0-1,1 0 0,-1 0 0,0 1 0,0-1 1,0 1-1,1 0 0,0 0-47,21 31 393,-1 0 0,-1 1-1,14 31-392,-20-36 84,-13-23 40,17 37-566,-19-41 420,0 0 0,-1-1 0,1 1 0,-1 0 0,0 0 0,1 0 0,-1 0 0,0 0 0,0 0 0,0 0-1,-1 0 1,1 0 0,0 0 0,-1 0 0,1 0 0,-1-1 0,0 1 0,0 0 0,1 0 0,-1 0 0,0-1 0,-1 1 22,-8 10 33,1-2-28,1 0 0,0 0 0,1 1 1,0 0-1,1 0 0,0 0 0,1 1-5,-2 6-1,2 1 0,0 0-1,1 0 1,1 1 0,-1 16 1,2 28 38,3 9-38,-1-11-13,3 17 24,6 15-11,-2-16 26,-3 17-26,-4 116 2175,-1-205-2083,0-1 0,0 1 1,-1-1-1,0 1 0,0-1 0,0 0 1,0 0-1,-1 0 0,0 0 0,0 0 1,0-1-1,0 1 0,-2 0-92,-17 29 31,20-29-227,-3 6 145,-1-5-3864,-1-4-4278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3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0 202 224,'0'0'8964,"0"197"-8356,13-101-15,11-17 287,6-23 161,5-27-273,15-25-224,19-4-208,21-58-208,12-52-16,7-46 129,-4-32-241,-80 103-1537,-18 20-7395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6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172 606 9044,'0'0'1358,"0"0"-555,-22 25-315,-22 23-250,-4 12-238,42-52 32,1 0 0,0 0-1,0 1 1,0 0 0,1 0 0,1 1 0,-1-1 0,1 1 0,1-1 0,0 1 0,0 0-1,1 10-31,-1-2 55,-2 13 8,1 0-1,2 0 1,1 0-1,1 0 0,2 0-62,-3-27 2,1 0-1,-1-1 0,1 1 0,0-1 0,0 0 0,1 1 0,-1-1 0,1 0 0,-1 0 0,1 0 0,0 0 0,0 0 0,1 0 0,-1 0 0,0-1 0,1 1 0,0-1 0,-1 1 0,1-1 0,0 0 0,3 1-1,1 0-13,0 0-1,0-1 1,0 0 0,1-1-1,-1 1 1,0-1 0,1-1-1,-1 1 1,0-1-1,3-1 14,-4 1-62,0-1-1,-1 0 0,1 0 0,0 0 1,0-1-1,-1 1 0,1-2 1,-1 1-1,1 0 0,-1-1 0,0 0 1,0-1-1,0 1 63,3-4-127,1 0 0,-1-1-1,-1 1 1,1-2 0,-1 1 0,-1-1 0,1-1 127,7-13-507,-1-2 0,-1 0 1,-1 0-1,-1-1 0,2-14 507,7-29-674,-4-2-1,-3 0 0,-3-1 1,-2-9 674,0-289-829,-7 284 856,1 61 42,-1 18 189,0 0 1,0 1-1,0-1 0,-1 0 0,0-3-258,1 10 153,-1-1-1,1 1 0,0-1 0,-1 1 1,1-1-1,-1 1 0,1 0 0,-1-1 0,1 1 1,-1 0-1,1-1 0,-1 1 0,0 0 0,1-1 1,-1 1-1,1 0 0,-1 0 0,1 0 0,-1 0 1,0-1-1,1 1 0,-1 0 0,0 0 0,1 0 1,-1 0-1,1 1 0,-1-1 0,0 0 0,0 0-152,0 0 85,0 0 0,0 0 0,0 1-1,0-1 1,0 0 0,0 1 0,0-1 0,0 0-1,0 1 1,0-1 0,0 1 0,0 0 0,0-1-1,0 1 1,1 0 0,-1-1 0,0 1-1,0 0 1,1 0 0,-2 0-85,-3 16 141,1 0-1,0 0 1,1 0 0,0 1-1,2-1 1,0 1 0,1 0-1,0 0-140,0 14 49,-2 316 177,3-191-108,0-98 31,2-1 1,3 1-1,2-1 1,9 28-150,-8-52-215,1-1 1,2 0-1,9 17 215,-10-28-847,1 0-1,2 0 0,0-1 0,0-1 0,4 3 848,-17-23-251,-1 1-1,1-1 0,-1 1 0,0-1 1,1 1-1,-1-1 0,1 1 0,-1-1 1,1 1-1,-1-1 0,1 0 0,0 1 1,-1-1-1,1 0 0,-1 1 0,1-1 1,0 0-1,-1 0 0,1 0 0,0 1 1,-1-1-1,2 0 252,-2 0 0,8 0-3866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7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38 425 11221,'0'0'784,"-35"188"-335,32-98 111,3-9-48,0-12-288,18-24-224,14-16 0,3-18-48,-5-11-1985,-18-2-3169</inkml:trace>
  <inkml:trace contextRef="#ctx0" brushRef="#br0" timeOffset="0.98">43 0 160,'0'0'12486,"0"0"-11670,0 0-272,0 0-544,0 0-368,0 0-2561,0 0-5715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9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8388,'0'0'1633,"0"0"-1633,0 0 80,0 0 32,0 0 304,169-5-48,-119 5 128,2 0-256,5 0-112,-5-7 0,1 1-128,-6 3 81,-5 3 47,-37 0-128,-5 0-4258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19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7988,'0'0'4562,"0"0"-3346,0 0-559,0 0-417,0 0-240,0 0-160,5 40 160,94-40 96,21 0-96,11 0 80,6-27-48,-85 7-32,-2-5-3890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0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105 144 10453,'0'0'1950,"0"0"-1142,0 0-677,1 21-8,8 778 676,-9-713-755,0-58-36,0 2-1,0 0 1,-2 0-1,-1 0 0,-3 4-7,-4-13 43,2-16 34,7-5-72,1-1 1,-1 1-1,1 0 0,-1-1 0,0 1 0,1-1 1,-1 1-1,1 0 0,0-1 0,-1 1 0,1-1 1,-1 0-1,1 1 0,0-1 0,-1 1 1,1-1-1,0 0 0,-1 1 0,1-1 0,0 1 1,0-1-6,-9-28 11,2 0 0,-3-23-11,4 16-4,-14-85-31,7-1-1,4 0 1,6-50 35,4 135-3,1 0 0,1 0 0,2 1 0,2 0 0,2 0 0,2-3 3,-5 19-9,1 1-1,1 0 1,1 1-1,0 0 0,1 1 1,1 0-1,1 0 1,0 1-1,2 0 1,-1 2-1,15-13 10,-16 18-20,0 0 1,1 0-1,0 1 1,0 1-1,1 0 1,0 1-1,1 1 1,-1 0-1,1 1 1,14-3 19,12 2-25,0 1 0,0 2 0,15 2 25,-54 0-2,-1 0 0,1 0 0,0 0 0,-1 0 0,1 0 0,-1 0-1,1 1 1,-1-1 0,0 1 0,1-1 0,-1 1 0,1 0-1,-1-1 1,0 1 0,1 0 0,-1 0 0,0 0 0,0 0 0,0 0-1,0 0 1,0 0 0,0 0 0,1 2 2,-1-1 9,0 1 0,0-1-1,0 1 1,0 0 0,0-1 0,-1 1 0,1 0-1,-1 0 1,0-1 0,0 1 0,0 0 0,-1 2-9,0 3 27,0 0 1,0-1 0,-1 0 0,-1 1 0,1-1 0,-1 0 0,0 0-1,-1 0 1,-3 5-28,-13 12 40,-2 0 0,-1-1 0,-1-1 0,-1-1 0,-1-2 0,-15 9-40,10-7 23,1 2-1,1 1 1,1 1 0,-16 19-23,38-36 3,0 0 0,0 1 0,1-1 0,0 1 0,1 0 0,0 0 0,0 0 0,1 1 0,0-1 0,1 1 0,-1 5-3,1 4-22,0 1 0,2 0 0,0 0 0,1 0 0,1 4 22,0-12-8,1 0 0,0 0 0,0 0 0,1 0 0,1-1 0,0 1 0,1-1 0,0 0 0,0-1 0,1 1 0,1-2 0,0 1 0,6 6 8,14 12-4,2-1-1,0-2 0,24 15 5,21 9 110,3-3-1,23 7-109,-19-10 61,-63-33-38,-1 1 0,0 1 0,0 0-1,-1 1 1,-1 1 0,4 5-23,-14-13 15,0 1 0,-1 0 0,1 0 0,-1 0 0,-1 1 1,0 0-1,0 0 0,0 0 0,-1 0 0,0 1 0,-1-1 1,1 1-1,-2 0 0,1 0 0,-1 0 0,-1 1-15,1 24-250,-3-23-2498,-4-7-6024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7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247 547 10341,'0'0'1056,"0"0"-330,0 0 125,0 0 88,0 0-51,-21 11-290,3-1-482,4-3-58,1 0-1,-1 1 0,1 1 1,1 0-1,0 1 0,0 0 1,1 1-1,0 0 0,-1 3-57,-2 3 84,2 1-1,0 0 0,-8 19-83,15-28 20,1 0-1,0 1 0,1 0 1,1 0-1,-1 0 1,1 0-1,1 1 0,0-1 1,0 5-20,1-4-2,2 15-14,-2-25 15,0 0 0,1 0 0,-1 0-1,1 0 1,-1 0 0,1 0 0,0 0 0,-1 0 0,1 0 0,0 0-1,0-1 1,-1 1 0,1 0 0,0 0 0,0-1 0,0 1 0,0-1-1,0 1 1,0-1 0,0 1 0,0-1 0,1 1 1,4 1-36,0-1-1,0 1 1,0-1 0,0-1-1,0 1 1,0-1 0,0 0-1,0 0 1,0 0 0,0-1-1,0 0 1,0-1 0,0 1 0,0-1-1,1-1 37,1 0-128,0-1 0,-1-1-1,0 1 1,1-1 0,-1-1 0,-1 1-1,1-1 1,-1 0 0,5-7 128,8-13-628,-1-2 1,-1 1-1,-1-2 1,-2 0-1,2-8 628,-12 30-149,35-86-889,-3-1 0,-4-2 0,-5-1 0,9-68 1038,-32 140 144,-1 0 0,-1-10-144,-2-3 3050,-2 37 226,-11 4-2070,11 0-1156,0 1 1,1 0-1,-1 0 0,1 0 1,0 0-1,0 0 0,0 0 1,0 0-1,1 0 0,-1 0 1,1 1-51,-2 15 100,-24 232 118,11 26-218,5-86 46,4 92 21,6-252-65,0-23 22,0-1 1,1 1-1,0-1 1,0 1-1,1-1 1,0 1-1,1-1 1,-1 0-25,-1-6-112,0 0 0,0 1 0,1-1 0,-1 0 0,1 0 0,-1 0 0,1 0 0,-1-1 0,1 1 0,0 0 0,0-1 0,0 1 0,0-1 112,0 0-381,0 0 0,1 0 0,-1 0 0,0 0-1,0-1 1,1 1 0,-1-1 0,0 1 0,1-1 0,-1 0 0,0 0 0,1 0 0,-1 0 0,0-1 0,2 1 380,9-4-4894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7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1 206 11541,'0'0'1075,"0"0"-776,25-17-267,-5 4-54,40-29-583,37-33 605,-92 70-35,2-1-78,0 0 0,0 1 0,0-1 0,1 1 0,-1 0 0,1 1-1,1 0 1,-1 0 0,0 1 0,8-2 113,-16 5-3,0 0 0,1 0 0,-1 0 0,0 0 0,1 0 0,-1 0 0,0 0 0,1 0 0,-1 0 0,0 0 0,1 0 0,-1 0 0,0 0 0,1 0 0,-1 0 0,0 0 0,1 0 0,-1 1 0,0-1 0,1 0 0,-1 0 0,0 0 0,0 0 0,1 1 0,-1-1 0,0 0 0,0 0 0,1 1 0,-1-1 0,0 0 0,0 1 0,0-1 0,1 0 0,-1 1 3,1 13 39,-1-9-2,2 59 589,-4 0 0,-2 0 0,-3 5-626,1-12 141,2 0 1,3 15-142,2-57-1073,1-14-3427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8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12070,'0'0'1824,"0"0"-1568,0 0-175,0 0-49,0 0 192,134 3-16,-54-3-96,2 0 16,-5 0-32,-12 0-96,-21 0-704,-44 0-3330,0 0-2065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8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11749,'0'0'1473,"0"0"-1473,0 0 128,0 0-128,0 0 240,194 31-96,-83-40-32,1-15-112,-74 15-3857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23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80 8420,'0'0'208,"0"0"-99,3 20 187,6 52 210,-3 0 0,-3 0-1,-4 1 1,-8 54-506,3-87 60,-2-2 0,-11 33-60,16-69-746,2-10 498,0-18 47,-1-60-33,1-6 88,4-8 146,-1 71 14,2 1 0,0 0 0,2 0 0,1 0 0,7-17-14,-7 26 225,0 1 1,2 0-1,0 0 0,6-7-225,-12 20 55,1 0 0,0 0-1,0 0 1,0 0-1,1 1 1,0 0-1,0 0 1,0 0-1,0 1 1,0 0-1,1 0 1,-1 0 0,1 1-1,0-1 1,0 1-1,1 0-54,13-1 37,0 0 0,0 1-1,-1 1 1,21 2-37,-11 0 43,-28-1-42,0 0 0,0 0-1,0 0 1,0 0 0,1 1 0,-1-1 0,0 0 0,0 1 0,0-1 0,0 1 0,0 0 0,0-1 0,0 1 0,0 0 0,0-1-1,0 1 1,-1 0 0,1 0 0,0 0 0,0 0 0,-1 0 0,1 0 0,0 0 0,-1 0 0,1 0 0,-1 0 0,0 0 0,1 0 0,-1 0-1,0 1 1,0-1 0,1 0 0,-1 0 0,0 0 0,0 0 0,0 1 0,-1-1 0,1 0 0,0 1-1,0 3 7,-1-1 0,0 1 1,1-1-1,-1 0 0,-1 1 1,1-1-1,-1 0 0,1 0 1,-1 1-1,-2 0-7,-1 3 4,-1-1 0,1 1 0,1 0 0,0 0 0,0 0 0,0 1 0,1 0 0,0-1 0,1 1 0,0 0 0,0 0 0,1 1 0,0-1 0,1 7-4,0-9-9,0-1 1,1 1-1,0 0 1,0 0-1,1 0 0,0-1 1,0 1-1,1-1 1,0 0-1,0 1 0,0-1 1,1-1-1,0 1 1,3 4 8,1 2 13,-2-2-6,0-1-1,-1 2 0,0-1 0,0 0 0,-1 1 1,-1 0-1,1 0 0,-2 0 0,0 1 1,0-1-1,-1 0 0,0 1 0,-1-1 1,-1 1-1,0 1-6,0-6 41,0-1 0,-1 0 0,1 0 0,-1 0 0,-1-1 0,1 1 0,-1 0 0,0-1 0,0 0 0,-1 0 0,1 0 0,-1 0 0,-1 0 0,1-1 1,0 1-1,-1-1 0,-1 0-41,-12 11 577,-1-2 1,0 0-1,-21 9-577,36-19 65,-1 0-27,0-1 0,0 1 0,0-1 0,0 0 0,-1 0 1,1 0-1,0-1 0,-1 1 0,1-1 0,-4 0-38,8-1-1566,1 0-2919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9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68 10485,'0'0'659,"3"28"-456,0-2-192,2 19 12,-1-1 0,-3 1 0,-2 21-23,-3-27 30,-2 0 0,-1 0 1,-7 14-31,-38 114 134,26-87-58,1-4-44,24-75-147,1-13-22,0 0 0,0 0 0,1 0 0,1 0-1,0 0 1,0 0 0,1 0 0,2-3 137,-2 6-29,25-83 61,4 1-1,5 2 1,3 1-1,4 3 1,22-30-32,-59 102 11,1 0 0,0 1 0,1 0 0,0 0 0,1 1 0,1 0 0,-1 0 0,2 1 0,9-6-11,-20 14 36,1 1 0,0-1 1,0 1-1,0 0 0,1 0 1,-1 0-1,0 0 1,0 0-1,1 0 0,-1 1 1,0-1-1,1 1 0,-1-1 1,1 1-1,-1 0 1,0 0-1,1 0 0,-1 0 1,1 1-1,-1-1 0,1 1 1,-1-1-1,0 1 0,0 0 1,1 0-1,-1 0 1,0 0-1,0 0 0,0 0 1,0 1-1,0-1 0,0 1 1,0-1-1,0 1 1,-1 0-1,1 0 0,-1 0 1,1 0-1,-1 0 0,0 0 1,0 0-1,1 2-36,3 6 92,-1 1 0,-1-1 0,0 1 0,0-1-1,-1 1 1,0 0 0,-1 0 0,0 9-92,0-12 28,0 4 0,-1 0-1,1 0 0,-2 0 0,0 0 1,0 0-1,-1 0 0,-1-1 0,0 1 1,0 0-1,-1-1 0,-5 11-27,1-9 8,-1-1 1,0 1-1,-1-1 0,0-1 1,-1 0-1,-1 0-8,-73 58 34,48-40 16,33-26-49,-1 1 1,1-1 0,0 1 0,1 0 0,-1 1 0,1-1 0,-1 0 0,1 1 0,0 0 0,1 0 0,-2 3-2,1 1 7,1-1 0,0 0 0,1 0 1,0 1-1,0-1 0,1 1 1,0 3-8,0 2 88,0 1 1,1-1 0,1 0-1,0 0 1,1 0 0,0 0-1,1-1 1,1 1 0,0-1-1,1 0 1,0 0 0,1-1-1,0 0 1,1 0 0,1 0-1,0-1 1,2 1-89,3 3 140,1-1 1,0-1-1,1 0 1,0-1-1,1 0 1,1-2-1,0 0 1,0-1-1,1 0 1,5 0-141,4 0-553,0-1 0,0-2 0,1-1 0,0-1 0,0-1 0,27-1 553,-49-2-6715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0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8404,'0'0'1339,"0"0"-338,0 0-777,12 25 136,15 27 399,1-1 1,3-2-1,32 38-759,73 78 911,118 149 110,-225-275-963,-8-9 2,1-1 1,2-1 0,15 14-61,-36-40-287,6 5 645,-3-5-4124,-6-2-4363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2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8068,'0'0'1013,"0"0"-639,0 0-171,0 0 242,0 0-13,26-13-135,82-36-79,-104 47-207,0 1-1,0 0 0,1-1 0,-1 1 0,0 1 0,1-1 0,-1 1 1,4-1-11,-6 2 5,0-1 0,0 0 0,0 0 0,-1 1 0,1-1 0,0 1 0,0 0 0,0-1 0,-1 1 0,1 0 0,0 0 0,-1 0 0,1 0 0,0 0-5,0 3 26,1-1 0,0 0 0,-1 1-1,1 0 1,-1-1 0,0 1 0,0 0 0,-1 0-1,1 0 1,-1 0 0,1 2-26,0 1 74,3 12 47,-1 0-1,-1 0 1,-1 0-1,-1 1 1,0-1 0,-2 0-1,0 1-120,1 20 106,-3-3-44,-1 1-1,-1-1 1,-3 0 0,-1 0 0,-4 9-62,1-7 58,3 0 0,0 1 0,3 0 0,0 25-58,5-48 33,0-7 9,1 0 1,0-1-1,0 1 1,3 9-43,-3-17 3,1 1-1,-1-1 1,1 0 0,-1 0 0,1 0 0,0 0-1,0-1 1,0 1 0,0 0 0,1 0 0,-1 0-1,0-1 1,1 1 0,-1-1 0,1 1 0,-1-1-1,1 0 1,0 1 0,0-1 0,-1 0 0,1 0-1,0 0 1,2 0-3,3 1-1,-1 0 1,1-1-1,-1 0 1,1 0-1,0-1 0,-1 1 1,1-1-1,0-1 1,0 0-1,-1 0 0,1 0 1,-1 0-1,1-1 1,-1 0-1,1-1 0,1 0 1,2-2-154,1-1-1,-1 0 0,0 0 0,-1-1 0,0 0 0,0-1 0,0 0 1,0-2 154,21-29-4402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432 39 4866,'0'0'1273,"0"0"-481,0 0 70,0 0 643,0 0-289,-17-7-229,6 3-820,-2-1-42,1 0-1,-1 1 1,0 0-1,0 1 1,0 1-1,0 0 1,-1 1-1,-4 0-124,2 0 85,-1 2-1,1 0 0,0 1 0,0 0 1,0 2-1,1-1 0,-1 2 0,1 0 1,0 1-1,0 1 0,0 0 0,1 1 0,0 0 1,-4 5-85,13-9 7,1 0-1,0 1 1,0-1 0,1 1 0,-1 0 0,1 0 0,0 0 0,0 0-1,1 0 1,-1 1 0,1-1 0,1 1 0,-1 0 0,1-1 0,0 1-1,0 0 1,0 0 0,1 0 0,0 6-7,0-3 3,1 1 0,0 0 0,1 0 0,0 0 0,0 0 0,1-1 0,0 0 0,1 1 0,0-1-1,0 0 1,3 3-3,10 11-5,0-1-1,2 0 1,4 3 5,-4-6 3,-1 2 1,-1 0-1,5 9-3,-17-22-24,-1 0 0,1 0 0,-2 0 0,1 0-1,-1 1 1,-1-1 0,1 1 0,-1 0 0,-1 0 0,0-1-1,0 1 1,-1 3 24,0-7-6,0 7-19,0 0 0,0 0 0,1 0-1,0 0 1,1-1 0,0 1 0,1 0 0,1-1 0,3 9 25,-1-7-4,-1 1 0,0 0 1,-2 0-1,1 1 0,-1-1 0,0 11 4,0 21-7,-2 23 7,-1-56 1,-1-1 4,0-1 0,0 1 1,-1-1-1,-1 1 0,0-1 1,0 0-1,-4 7-5,-9 18 45,-14 21-45,-12 29 283,30-55-120,1 0 0,2 1 1,1 0-1,2 0 0,0 1 0,3 0 0,1 0 0,1 7-163,1-36 1,0 1 0,0-1 0,0 1 0,1-1 0,0 1 0,0-1 0,0 0 0,0 1 0,2 1-1,-2-4 0,0 0-1,0 0 1,1 0 0,-1-1 0,1 1 0,-1 0-1,1-1 1,0 1 0,0-1 0,0 0 0,-1 1 0,1-1-1,0 0 1,1 0 0,-1 0 0,0-1 0,0 1-1,0 0 1,1-1 0,6 3-53,0-1 0,0-1 0,1 0 0,-1 0 0,1-1-1,-1 0 1,0 0 0,1-1 0,-1 0 0,0-1 0,0 0 0,0-1 0,0 0-1,6-2 54,-9 2-546,0-1 0,1 1 0,-1-1 0,0-1-1,-1 1 1,1-1 0,3-4 546,21-23-6571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64 1121,'0'0'4506,"0"0"-2620,0 0-1235,0 0-107,0 0 152,-8-7 19,9 6-706,-1-1 0,1 1 0,-1 0-1,1-1 1,-1 1 0,1 0 0,0-1-1,-1 1 1,1 0 0,0 0 0,0 0-1,0 0 1,0 0 0,0 0 0,0 0-1,0 0 1,1 0 0,-1 0 0,1 0-9,27-16 144,-23 15-76,0-1-40,0 1 0,0 0 0,0 0 0,0 0 0,0 1 0,2 0-28,-6 0 6,1 1-1,-1 0 1,1-1 0,-1 1 0,0 0 0,1 1 0,-1-1 0,1 0 0,-1 1 0,1-1 0,-1 1 0,0-1 0,1 1 0,-1 0 0,0 0 0,0 1 0,0-1 0,1 1-6,1 2 34,0 1 1,0 0-1,-1 1 0,0-1 1,0 0-1,0 1 1,-1 0-1,0 0 0,0 0 1,1 2-35,13 71 565,-10-45-418,-1-9-74,2 0-1,0 0 0,1-1 0,2 0 1,0 0-73,-3-12-156,0 0 1,0-1-1,1 0 1,0 0 0,1-1-1,0 0 1,1 0 0,0-1-1,0 0 1,4 1 155,-13-9-106,0 0 0,1 0 0,-1 0 1,0 0-1,0 0 0,0 0 0,0 0 0,0 0 0,0 0 1,0 0-1,0 1 0,-1-1 0,1 0 0,0 1 0,-1-1 1,1 0-1,-1 1 0,0-1 0,1 1 0,-1-1 0,0 1 1,0 0 105,0 1 38,0-1 1,-1 0 0,0 1 0,1-1 0,-1 0 0,0 0-1,0 1 1,-1-1 0,1 0 0,0 0 0,-1 0 0,0 1-39,-1 1 29,1 0-1,-1 1 1,1-1 0,0 0 0,1 1 0,-1-1 0,1 1 0,0-1 0,0 1 0,0-1 0,1 4-29,0 57 42,1-35 3,-1 608 150,0-626-73,-1-1 1,0 0-1,-1 1 1,0-1-1,-1 0 1,0 0-1,0 0 0,-1-1 1,-1 1-1,0-1 1,0 0-1,-1 0 1,-2 3-123,-1-2 333,0-1 0,0 1 1,-1-2-1,0 1 0,-1-1 1,0-1-1,0 0 0,-1 0 1,0-1-1,-9 3-333,-2-1 601,9-8-1189,4-4-3486,6-3-4132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9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228 513 7812,'0'0'1107,"0"0"-88,0 0 288,0 0-157,-27 23-416,-84 78-155,103-94-515,1 1 0,0 0 1,0 0-1,1 1 0,0-1 1,0 1-1,1 1 0,0-1 0,1 1 1,0 0-1,-2 9-64,3-8 42,-1 1 36,1 1 1,0 0-1,1 0 0,0 0 0,1 0 0,1 0 0,1 13-78,-1-25 0,0 1 0,0-1 0,1 0 0,-1 1-1,1-1 1,-1 1 0,1-1 0,-1 0 0,1 0 0,0 1 0,-1-1-1,1 0 1,0 0 0,0 0 0,0 0 0,0 0 0,0 0-1,0 0 1,0 0 0,0 0 0,1 0 0,-1 0 0,0-1 0,1 1-1,-1-1 1,0 1 0,1-1 0,-1 1 0,0-1 0,1 0-1,1 0 1,5 2-9,1-2 0,-1 1 0,1-1 0,0-1 0,-1 1 9,-5-1-3,6 0-56,-1 0 0,1-1 1,-1-1-1,0 0 0,0 0 1,0 0-1,0-1 0,-1 0 1,1-1-1,-1 1 0,0-1 1,0-1-1,-1 1 0,0-1 0,0-1 1,0 1-1,0-1 59,11-15-997,0-1 0,-1-1 0,-2 0 0,9-19 997,-5 3-1103,-1 0 1,-3-2 0,-1 1-1,-2-2 1,-1 1 0,1-33 1102,-2-5-196,-4-8 196,-2-83 3744,-3 165-3134,-1-14 125,1 20-563,0-1 0,0 1 1,0-1-1,0 1 0,0 0 0,0-1 0,0 1 1,0-1-1,-1 1 0,1-1 0,0 1 0,0 0 1,0-1-1,-1 1 0,1 0 0,0-1 0,0 1 0,-1 0 1,1-1-1,0 1 0,-1 0 0,1-1 0,-1 1 1,1 0-1,0 0 0,-1 0 0,1-1 0,-1 1 1,1 0-1,0 0 0,-1 0 0,1 0 0,-1 0-172,1 7 494,-15 372 725,0 9-747,15-379-457,0 0-1,1 0 1,0 0-1,0 0 0,1 0 1,0 0-1,1 0 1,0 0-1,0-1 0,2 4-14,-3-9-68,0 1-1,1-1 0,-1 0 0,1 0 0,-1 0 1,1 0-1,0 0 0,0 0 0,1-1 0,-1 0 1,0 1-1,1-1 0,-1 0 0,1-1 0,0 1 0,0-1 1,0 1-1,-1-1 0,1 0 0,0-1 0,0 1 1,1-1-1,-1 1 0,0-1 69,2 0-498,0 0 0,0 0-1,0-1 1,-1 0 0,1 0 0,0 0 0,5-2 498,-9 2-395,1 0 1,-1 0-1,0 0 1,1-1 0,-1 1-1,0-1 1,0 1 0,0-1-1,0 0 1,0 0-1,0 0 1,-1 0 0,1 0-1,0 0 1,-1-1 0,0 1-1,0 0 1,1-2 394,6-21-3218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9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11381,'0'0'256,"0"0"-146,0 0-102,0 0 16,29-12 50,93-39-23,-115 48-51,0 0 1,0 1-1,0 0 0,0 1 0,1-1 1,-1 1-1,0 1 0,1-1 0,-1 1 0,0 0 1,1 1-1,-1 0 0,1 0 0,-4 0-3,-2 0-14,1-1 0,-1 1 0,1 0 0,-1 0 0,0 0 0,0 0 0,1 1 0,-1-1 0,0 1 0,0-1 0,0 1 0,-1 0 0,1 0 0,0-1 0,-1 1 0,1 0 0,-1 1 0,1-1 0,-1 0 1,0 0-1,0 1 0,0-1 0,0 0 0,-1 1 0,1-1 0,0 1 0,-1-1 0,0 2 17,2 12-178,0 0 1,-2 0 0,0 0-1,-1 7 178,0 4-282,0-11 209,0 1 1,-1-1 0,-1 0-1,0 0 1,-2-1 0,1 1-1,-5 6 73,-11 26 181,-20 30-181,16-31 1822,-9 25-1822,20-28 1202,13-42-1178,-1-1 0,1 0 0,0 1 0,-1-1 0,1 1 0,0-1 0,0 0 0,0 1 0,0-1 1,1 1-1,-1-1 0,0 0 0,0 1 0,1-1 0,-1 0 0,1 1 0,-1-1 0,1 0 0,0 0 0,-1 1 0,1-1 0,0 0 0,0 0 1,0 0-1,0 0 0,0 0 0,0 0 0,0 0 0,0 0 0,1 0-24,12 2 16,1 0 0,0-1 0,0-1 0,0 0 0,1-1 0,-1-1 0,0 0 0,11-3-16,-10 2-188,-1-1-1,1-1 1,0-1 0,-1 0-1,0-1 1,3-2 188,2-2-1755,-1-1 0,0 0 0,16-14 1755,-7-1-5269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0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14839,'0'0'592,"0"0"-528,0 0-64,0 0 16,166 0 48,-103 0-16,-1 0-48,-8 0-848,-24 6-3922,-25 19-1713,-5 15 3969</inkml:trace>
  <inkml:trace contextRef="#ctx0" brushRef="#br0" timeOffset="1">1 388 12214,'0'0'816,"0"0"-656,0 0-64,146 7 384,-68-7-256,6 0-96,6 0-15,-8 0-113,-60 0-6900,-12 0-431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2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70 7347,'0'0'323,"0"0"72,0 0 37,0 0 187,0 0 294,-23-12-73,-74-37-245,94 48-567,0-1 1,0 1 0,0 0-1,0 0 1,0 0-1,-1 1 1,1-1 0,0 1-1,-1-1 1,1 1-1,0 0 1,0 0-1,-1 1 1,1-1 0,0 1-1,-1-1 1,1 1-1,0 0 1,0 0 0,0 1-1,0-1 1,0 1-1,0-1 1,0 1-1,1 0 1,-1 0 0,1 0-1,-1 0 1,1 1-1,0-1 1,-1 1-1,1-1 1,1 1 0,-3 3-29,2-4 10,-2 4-2,1-1 0,0 1 1,0 0-1,0 0 0,1 0 1,0 1-1,0-1 0,0 0 1,1 1-1,0-1 1,0 1-1,0 0 0,1-1 1,0 1-1,1 5-8,0-2-1,1 1 1,-1 0-1,2-1 1,-1 1-1,2-1 0,-1 0 1,1 0-1,1 0 1,1 1 0,10 15 302,-5-7-734,0-1 0,-1 2 0,1 4 432,-8-18-198,-1-1 0,-1 1 0,1 0 0,-1-1 0,0 1-1,0 0 1,0 0 0,-1 0 0,0 0 0,0 0-1,-1 0 1,0 0 0,-1 6 198,1-10 18,0 1-1,-1 0 1,1 0 0,-1 0-1,1 0 1,-1-1-1,0 1 1,0-1 0,0 0-1,-1 1 1,1-1-1,-1 1-17,-37 24 148,13-8 123,-9 10 350,35-27-618,0 1 0,0-1 0,1 1 0,-1-1 0,1 1 0,-1 0 0,1-1-1,0 1 1,0 0 0,0-1 0,0 1 0,1 0 0,-1-1 0,1 1-3,-1 9 5,1 5 2,1-1 1,1 0 0,0 0-1,1 2-7,1 2 29,-1 1 0,0 11-29,-1 155 72,-4-105-30,-1-49 11,-2 0 0,-1 0 0,-1 0 0,-4 10-53,0-6 179,3 0 1,1 1-1,2 3-179,4-36 15,-3 106 142,4-96-149,0-1-1,1 1 0,0-1 1,1 0-1,1 1 0,3 5-7,-1-3-60,3 6 154,1 0 0,3 5-94,-11-24-56,0 0-1,1 0 0,-1 0 1,1 0-1,0 0 1,0-1-1,0 1 0,0-1 1,1 0-1,0 0 1,-1 0-1,1 0 1,0 0-1,2 0 57,-2-2-2297,-1-1-1833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4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11653,'0'0'1121,"0"0"-1057,0 0-64,0 0 96,169 143-80,-109-107-16,5 2 32,-1-4-32,-4-1-2145,-48-26-3650,-7 0 1825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42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2929,'0'0'10373,"0"0"-10373,0 0-96,149 136 96,-69-60 96,2 16 192,-3 9 112,-2 2-95,-2-2-161,-5-12-16,-6-6-128,-6-7 0,-19-4 0,-11 2-176,-26-5-2322,-2-56-2928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4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8 441 9668,'0'0'2225,"0"0"-864,0 0 64,0 0-593,0 0-624,0 0-128,-7-150-16,96 70-32,18 1-32,-3 17 0,-7 15-64,-19 24-5394,-69 23-1954,-9 5 4451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30 912,'0'0'5600,"0"0"-1795,0 0-2669,0 0-973,-3 0-320,-8 0-46,17-1 124,29-7 6,-9-7-475,-17 10 729,-15 9 2411,-51 45-2072,56-48-651,10-1-1384,5 0-2192,-3 0-1566,-10 0 3859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5 944,'0'0'7009,"0"0"-4157,0 0-1454,0 0-179,0 0-370,-3-1-204,-9-2-175,9 2-345,3 1-138,0 0-14,10 2 385,-10 0-349,-1-1 1,1 1-1,-1-1 1,1 1-1,-1-1 1,1 1 0,-1-1-1,0 0 1,0 1-1,0-1 1,0 0 0,0 0-1,0 1 1,0-1-1,-1 0 1,0 0-10,1 1 1,-1-1 0,1 0 0,0 1 1,-1-1-1,1 1 0,0-1 0,0 1 0,0-1 0,0 1 1,0 0-1,0 0 0,0-1 0,1 1 0,-1 0 1,1 0-1,-1 0 0,1 1-1,0-3-14,1 1 0,0 0 0,0-1 0,0 1 0,-1-1 0,1 1 0,0-1 0,0 1-1,0-1 1,0 0 0,0 1 0,0-1 0,0 0 0,0 0 0,0 0 0,0 0 0,0 1 0,0-2 0,0 1 0,0 0 0,0 0 0,0 0 0,0 0 14,0 0-21,0 0 0,1 0 0,-1 0 1,0 0-1,1 0 0,-1 0 1,0-1-1,1 1 0,-1 0 0,0-1 1,1 1-1,-1-1 0,0 1 1,0-1-1,0 0 0,0 0 0,0 1 1,1-2 20,-2 2 7,0-1 1,0 1 0,0-1-1,-1 0 1,1 1-1,0-1 1,0 1 0,-1-1-1,1 1 1,0-1 0,-1 1-1,1 0 1,-1-1-1,1 1 1,0-1 0,-1 1-1,1 0 1,-1-1 0,1 1-1,-1 0 1,1 0-1,-1-1 1,1 1 0,-1 0-1,1 0 1,-1 0 0,0-1-1,1 1 1,-1 0-1,1 0 1,-1 0 0,1 0-1,-1 0 1,0 0 0,1 1-1,-1-1 1,1 0-1,-1 0-7,-2 0-16,1 0 0,-1 0 0,0 0 0,1 0 0,-1 0-1,1 1 1,-1-1 0,1 1 0,-1 0 0,1 0 16,1 0-109,0 0-1,0 0 1,0 0 0,0 0 0,0 0 0,0 0-1,0 0 1,1 0 0,-1 0 0,0 0 0,1 1-1,-1-1 1,1 0 0,0 0 0,-1 1 0,1-1-1,0 1 110,-2 16-9151,2-13 4965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6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1 208,'0'0'1537,"0"0"7283,0 0-6307,0 0-1761,0 0-752,0 0 0,0 0 272,69 89 465,6-42-369,2-9-272,3-2-16,-8-5-32,-7-4 0,-11 0-48,-14 2-592,-23 7-3922,-17 9-2289,0-27 5042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6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1 545 12214,'0'0'1472,"0"0"-543,0 0-833,2-137 144,70 66-48,20 1-96,15 3-80,8 0-16,-6 9-224,-22 13-4418,-20 16-625,-62 29 3010,-5 0-384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7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72 528,'0'0'10285,"0"0"-6908,0 0-2632,0 0-601,34-7 0,-33 7-129,-1 0 0,1 0 0,-1 0 0,1-1 0,-1 1 0,1 0 0,-1-1 0,1 1 0,-1 0 0,1-1 0,-1 1 0,0 0 0,1-1 0,-1 1 0,0-1 0,1 1 0,-1-1 0,0 1 0,1-1 0,-1 1 0,0-1 0,0 1 0,0-1 0,0 1 0,1-1 0,-1 0 0,0 1 0,0-1 0,0 1 0,0-1-15,-14-7 916,4 4-751,10 3-225,0 0 0,0 0-1,-1-1 1,1 1-1,0 0 1,0 0-1,0-1 1,0 1 0,1 0-1,-1-1 1,0 1-1,0 0 1,1 0 0,0-2 60,0 2-123,0-1 0,0 1 1,0 0-1,0-1 0,0 1 1,0 0-1,1 0 1,-1 0-1,0 0 0,1 0 1,-1 0-1,1 0 123,13-3-4974,-14 9 1284,0 17 1901,0-11 1393,-1 1 1,-1-1-1,0 0 0,0 0 0,-1 0 0,-2 8 396,-3 6-1545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7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17 4114,'0'0'6339,"0"0"-4090,0 0-1457,0 0-13,0 0 115,-5 0-286,-22 0 78,26 0-427,1 0-57,0 0-100,0 0-185,0 0-82,0-15 225,0 13-8127,0 11 3030,0 6 2025</inkml:trace>
  <inkml:trace contextRef="#ctx0" brushRef="#br0" timeOffset="1">142 346 12822,'0'0'1665,"0"0"-801,0 0-512,0 0-352,0 0-16,0 0-48,0 27-1264,8-27-7749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8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88 576,'0'0'694,"0"0"1168,0 0 2313,0 0-2603,28-14-812,91-43 179,-112 54-822,1 0 0,-1 1 1,0-1-1,1 2 0,0-1 0,-1 1 0,1 0 0,0 1 0,0 0 1,-1 0-1,4 1-117,11 0 312,-13-1-219,-1 0 1,1 0-1,-1 1 1,1 0-1,-1 1 1,6 2-94,-10-3 11,-1 0 1,1 1-1,-1 0 0,0 0 1,1 0-1,-1 0 1,0 1-1,-1-1 1,1 1-1,0-1 1,-1 1-1,1 0 1,-1 0-1,0 0 1,0 1-1,0-1-11,4 8 42,-2 0 0,1 1 1,-2-1-1,1 1 0,-2 0 0,0-1 0,0 1 0,-1 0 0,0 0 0,-1 12-42,-1-5 26,-1 0 1,0 0-1,-1 0 1,-1 0-1,-1-1 0,-6 14-26,-3 1 28,-1-2 0,-2 1-1,-17 21-27,-67 88 96,42-61-40,34-46-22,-3 5 283,1 0 0,1 2-1,-1 10-316,24-45 146,0 0 0,0 1-1,1-1 1,0 1-1,0-1 1,1 1-1,0 0 1,0 1-146,1-6 14,0 0 0,0 0-1,0 1 1,0-1 0,0 0 0,1 0 0,-1 0-1,1 0 1,0 0 0,-1 0 0,1 0 0,0 0-1,0 0 1,0 0 0,1 0 0,-1-1 0,0 1-1,1 0 1,-1-1 0,1 1 0,-1-1 0,1 0-1,0 1 1,-1-1 0,1 0 0,2 1-14,5 2 14,0 0 0,1-1 0,0 0 0,-1-1 1,1 0-1,0 0 0,6 0-14,74 0 59,-60-2-46,-9-1-52,0-1 1,0 0 0,0-2-1,0 0 1,0-1 0,10-5 38,-10 2-1142,-1 0 0,0-2 1,9-5 1141,-25 13-1067,0-1 1,0 1 0,-1-1-1,1 0 1,-1 0 0,3-3 1066,6-9-5563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9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14 757 608,'0'0'9976,"0"0"-6996,0 0-2111,0 0-266,-5-5-384,4 4-212,1-1-1,-1 1 1,0 0 0,0-1 0,0 1-1,1 0 1,-1-1 0,1 1 0,-1-1-1,1 1 1,-1-1 0,1 1-1,0-1 1,0 1 0,0-1 0,0 0-1,0 1 1,0-1 0,0 1 0,0-1-1,1 1 1,-1-1 0,1 0-7,5-12 48,0 1 1,1-1-1,1 1 1,3-3-49,-3 3 24,133-230 46,-57 94-977,41-49 907,-120 190 3,-3 6 5,-1-1 1,0 1-1,0 0 1,1-1-1,0 1 0,-1 0 1,1 0-1,0 0 1,0 1-1,0-1 0,0 0 1,0 1-1,0-1 1,1 1-1,-1 0 0,0-1 1,1 1-1,-1 0 1,2 0-9,-3 2 6,0-1 1,0 1-1,1-1 1,-1 1-1,0 0 1,0-1-1,0 1 1,0 0-1,0 0 1,0 0 0,0 0-1,-1 0 1,1 0-1,0 0 1,0 0-1,-1 0 1,1 0-1,0 0 1,-1 0-1,0 0 1,1 1-1,-1-1 1,1 0 0,-1 1-7,1-1 0,35 90 223,-13-33 296,15 25-519,5-9 95,4-3 0,54 65-95,-15-20-2159,-72-93-3513,-10-12-347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49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1 368,'0'0'13382,"0"0"-12421,0 0-753,92 127-208,-32-66 96,2-10-64,0-6 80,-4-9-96,-14-7 32,-6-7-48,-8-6 0,-8-1-16,-7-1-1361,-8-1-3473,-7 5 864,0 2 1905,-5-15-208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42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149 799 8836,'-127'-25'2401,"105"8"-752,22-10-385,27-14-1023,48-24 79,34-20-144,23-13-144,13-9 64,-4-3-48,-9 2-48,-30 17-977,-87 71-3232,-15 15-3907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50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1 492 1921,'0'0'9220,"0"0"-7187,0 0-1601,0 0-288,7-132 272,48 79 209,10-5-401,12 2-128,2 2-96,-1 5-32,-11 8-304,-15 10-4082,-17 15 688,-15 14 1681,-20 2-544,0 0 640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50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402 75 336,'0'0'395,"0"0"179,0 0-140,0 0 15,0 0-169,2-13-326,6-39-581,-8 51 606,0 1 0,-1 0-1,1-1 1,0 1 0,1 0-1,-1-1 1,0 1-1,0 0 1,0-1 0,0 1-1,0 0 1,0-1-1,0 1 1,0 0 0,1-1-1,-1 1 1,0 0-1,0-1 1,0 1 0,1 0-1,-1 0 1,0-1 0,0 1-1,1 0 1,-1 0-1,0-1 1,1 1 0,-1 0-1,0 0 1,0 0-1,1 0 1,-1 0 0,0 0-1,1-1 1,-1 1-1,1 0 1,-1 0 0,0 0-1,1 0 1,-1 0 0,0 0-1,1 0 1,-1 0-1,0 0 1,1 1 0,-1-1-1,0 0 1,1 0-1,-1 0 1,0 0 0,1 0-1,-1 1 1,0-1-1,0 0 1,1 0 0,-1 0-1,0 1 1,0-1 0,1 0-1,-1 0 1,0 1-1,0-1 1,0 0 0,1 1-1,-1-1 22,14 19 41,-13-17-97,4 6 61,-4-6 6,1 1 0,-1 0 0,1-1 0,-1 0 0,1 1 0,0-1 0,-1 0 0,1 0 0,1 0 0,-1 0 0,0 0-1,0-1 1,1 1 0,-1-1 0,1 1 0,-1-1 0,1 0 0,0 0-11,-2-1 529,-1 0 1429,-5 0 2929,-39 0-1374,-56 0-706,88 1-2673,0 1 0,0 0 0,1 0 1,-1 1-1,1 0 0,-1 1 1,-1 2-135,-3 2 76,0 1 1,0 0 0,1 1-1,0 1 1,1 1 0,1 0 0,0 0-1,0 1 1,1 1 0,1 0-1,0 1 1,1 0 0,1 1-1,0 0 1,1 0 0,1 1 0,0 0-1,1 0 1,1 1 0,1-1-1,1 1 1,0 0 0,1 0-1,1 4-76,-2 12 32,2 1 0,2-1 0,1 1 0,3 7-32,-3-28 2,1 1-1,1-1 1,0 1-1,1-1 1,1-1-1,0 1 1,1-1-1,0 0 1,1 0-1,0-1 1,2 1-2,-1-2-13,1 0 1,0-1-1,0 0 1,1-1 0,1 0-1,0-1 1,0 0-1,0-1 1,1 0 0,0-1-1,0 0 1,1-1-1,-1-1 1,1 0 0,0-1-1,4 0 13,-5-1-426,1-1 0,-1-1-1,0 0 1,0-1-1,0 0 1,0-1 0,2-1 426,-8 1-766,0 0 0,-1 0 1,0-1-1,1 1 0,-1-2 0,0 1 1,4-3 765,-8 4-363,0 1 1,0-1 0,0 1 0,0-1-1,0 0 1,0 0 0,0 0-1,-1 0 1,1 0 0,-1 0 0,1-1-1,-1 1 1,0 0 0,0-1-1,0 1 1,0-1 0,-1 1 0,1-1-1,0 0 1,-1-1 362,0-13-1422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54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87 224,'0'0'9685,"0"0"-8133,0 0-127,0 0-1185,0 0-208,0 0-32,0 0 0,122-82 16,-25 77 0,0 5-16,-13 0-3522,-61 0-1504,-13 0 1168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57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183 222 64,'0'0'2964,"0"0"2977,0 0-3809,-22 21-1542,9-9-527,2-2-33,1-1-1,0 2 1,0-1-1,1 1 1,0 1 0,1-1-1,0 1 1,1 1-1,0 0 1,1 0-1,1 0 1,0 0 0,1 1-1,-1 6-29,-9 67 254,3 0-1,5 0 1,3 0-1,5 7-253,-2-92-6,0-1-1,0 1 1,0 0 0,0 0-1,1-1 1,-1 1 0,0 0-1,1-1 1,0 1-1,-1 0 1,1-1 0,0 1-1,0-1 1,0 1 0,0-1-1,0 1 1,0-1 0,0 0-1,1 0 1,-1 1-1,0-1 1,1 0 0,-1 0-1,1 0 7,-1-1-5,0 1-1,0-1 1,-1 0-1,1 0 0,0 0 1,0 0-1,0 0 0,0 0 1,-1 0-1,1 0 1,0 0-1,0 0 0,0 0 1,-1-1-1,1 1 0,0 0 1,0 0-1,-1-1 1,1 1-1,0-1 0,0 0 6,1 0-1,0-1 0,-1 1-1,1-1 1,-1 0 0,1 0-1,-1 0 1,1 0 0,-1 0-1,0 0 1,0 0 0,0-2 1,38-103-43,-5-2 1,13-78 42,-27 103-193,-19 79 191,9-39 54,2 1 0,2 0 0,1 1 1,10-14-53,-20 44 29,2 1 1,-1 0-1,1 1 0,1 0 1,0 0-1,0 0 1,1 1-1,0 0 1,0 1-1,1 0 1,1 0-1,-1 1 0,1 1 1,0 0-1,0 0 1,1 1-1,9-3-29,2 3 21,0 0-1,1 2 1,0 0-1,-1 2 1,1 0 0,0 2-1,14 2-20,-29-2 7,0 1-1,0 0 0,0 0 1,-1 1-1,1 0 0,-1 0 1,0 1-1,0 0 0,0 1 1,0-1-1,6 7-6,-9-7 10,1 0 1,-1 1-1,-1 0 0,1-1 1,-1 2-1,0-1 0,0 1 1,0-1-1,-1 1 0,0 0 0,0 0 1,0 0-1,-1 1 0,0-1 1,0 1-1,0 1-10,-1-1 0,0-1 1,-1 1 0,0 0-1,0 0 1,0 0-1,0-1 1,-1 1-1,0 0 1,-1-1-1,0 1 1,0-1-1,0 1 1,-1-1 0,0 2-1,-2 0-24,-1-1 1,0 1-1,0-1 1,0 0-1,-1 0 1,1-1-1,-2 0 1,1 0 0,-1-1-1,0 1 24,-45 25-37,-1-1 0,-1-3-1,-5-1 38,-19 10 235,-1 4-235,78-39 18,0 0 0,0 1 0,0-1 0,0 1-1,0-1 1,0 1 0,0 0 0,0-1 0,1 1 0,-1 0 0,1 0 0,-1 1 0,1-1 0,0 0 0,0 0 0,0 1-1,0-1 1,0 0 0,0 1 0,1-1 0,-1 1 0,1-1 0,0 1 0,0-1 0,0 1 0,0-1 0,0 1 0,0-1 0,1 1-1,-1-1 1,1 2-18,1 4 26,1-1 0,0 0 0,0 1-1,1-1 1,0-1 0,0 1-1,0 0 1,1-1 0,1 2-26,37 37 225,1-2 1,2-2-1,33 21-225,45 41 79,-113-92-369,1-1 0,0-1 0,0 0 0,1 0 0,0-1 0,10 4 290,-18-10-4804,-5-2-2130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58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20 144,'0'0'152,"0"0"-21,0 0 45,0 0 53,0 0 166,-2-3 1374,-13-12 4362,15 15-5974,2-1-131,-1 1 0,1 0 0,0 0 0,-1 0 0,1 0 0,0 0 0,-1 0 0,1 0-1,0 1 1,-1-1 0,1 1 0,0-1 0,-1 1 0,1 0-26,1 1 39,0 1 0,0 0 0,0-1 0,0 1 0,0 1 0,-1-1 0,1 0 0,-1 1 0,0-1 0,1 4-39,20 44 486,-14-27-247,1-2-133,0 1-1,2-2 0,0 1 1,1-2-1,1 1 1,16 16-106,-28-36 10,0 1-1,-1 0 1,1 0 0,0 0 0,-1 1 0,1-1 0,-1 0 0,0 1 0,1-1 0,-1 1 0,0-1 0,-1 1 0,1-1 0,0 2-10,-1-3 12,0 0 0,0 1 0,-1-1 0,1 0 0,0 1 0,-1-1 1,1 0-1,-1 1 0,1-1 0,-1 0 0,1 0 0,-1 0 0,0 1 0,0-1 0,1 0 0,-1 0 0,0 0 0,0 0 1,0 0-1,0 0 0,0-1 0,0 1 0,-1 0 0,1-1 0,0 1 0,0 0-12,-4 1-2,1 0-1,1 0 1,-1 1-1,0-1 1,0 1-1,1 0 1,0 0-1,0 0 1,0 1 0,0-1-1,0 1 1,0 0-1,1 0 1,0 0-1,0 0 1,0 0-1,0 0 1,1 0-1,-1 1 1,1-1 0,0 1-1,1-1 1,-1 1-1,1-1 1,0 4 2,-2 331-47,3-281 40,5 112 38,0 130 72,-7-286 31,-1 0 1,0 0 0,0 0-1,-2 0 1,1 0 0,-6 10-135,-8 15 1165,-13 22-1165,13-29 451,2 1 1,-7 22-452,21-51-19,0 0 0,0 0 1,0 0-1,1 0 0,-1 1 1,1-1-1,0 2 19,-3-6-3426,1 0-1357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3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249 490 5042,'0'0'1817,"0"0"-862,0 0-160,0 0 206,-22 3 50,-10 1-699,1 1 0,-3 3-352,27-5 61,0 0 1,1 0-1,-1 0 0,1 1 0,0 0 0,0 0 0,1 1 1,-1-1-1,1 1 0,0 0 0,0 1 0,0-1 1,1 1-1,0 0 0,0 0 0,1 1 0,-1-1 1,0 3-62,0-1 99,0 0 16,0 0 0,0 1 1,1-1-1,0 1 0,0 0 0,0 8-115,2-14 2,0 0 0,1-1 0,0 1 0,0 0 0,0-1 0,0 1 0,0 0 0,0-1 0,1 1 0,-1 0 0,1-1 0,0 1 0,0-1 0,0 1 0,0-1 0,0 1 0,0-1 0,1 0 0,-1 1 0,1-1 0,0 0 0,0 0 0,-1 0 0,1 0 0,1 0-2,4 2-6,0-1-1,0 0 0,0 0 0,0-1 1,0 0-1,1 0 0,-1 0 0,1-1 0,-1 0 1,1-1-1,4 0 7,-1 1-112,0-2 1,0 1 0,0-2-1,0 1 1,0-2-1,0 1 1,-1-2 0,1 1 111,-1-2-231,0-1 0,-1 0 0,0 0 1,0 0-1,-1-1 0,0-1 0,0 1 1,0-1-1,-1-1 0,0 1 0,-1-1 0,0-1 1,0 1-1,-1-1 0,2-6 231,5-11-845,-2 0-1,-1-1 1,-1 0-1,-1-1 1,0-10 845,4-36-1615,-4 0 0,-3-28 1615,-8-66 3483,4 168-3318,0 0 0,-1 0 0,1 0-1,0 0 1,-1 0 0,1 0 0,-1 0 0,1 0-1,-1 0 1,1 0 0,-1 0 0,0 0 0,0 0 0,0 0-1,1 0 1,-1 0 0,0 1 0,0-1 0,0 0-1,0 1 1,0-1 0,0 1 0,-1-1-165,2 1 102,-1 0 1,0-1 0,1 1 0,-1 0-1,0 0 1,0 0 0,1 0-1,-1 0 1,0 0 0,0 0-1,1 0 1,-1 0 0,0 1-1,0-1 1,1 0 0,-1 0 0,0 1-1,1-1 1,-1 0 0,0 1-1,1-1 1,-1 0 0,1 1-1,-1-1 1,0 1 0,1-1 0,-1 1-1,1 0 1,0-1 0,-1 1-1,1-1 1,-1 1 0,1 0-1,0-1 1,-1 1 0,1 0-1,0 0 1,0-1 0,0 1 0,0 0-1,-1 0-102,-7 31 306,1 0-1,1 0 1,1 13-306,-6 108 15,9-120 91,-5 357 260,7-373-341,0-1 0,2 0 1,0 0-1,4 14-25,-5-25-62,0 0 0,1 0 0,-1 0 0,2 0 1,-1-1-1,0 1 0,1-1 0,0 0 0,0 1 0,0-1 0,0 0 1,1-1-1,-1 1 0,1-1 0,0 1 0,1-1 62,7 1-2572,-2-4-1923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62 2465,'0'0'1123,"0"0"-869,0 0-113,0 0 249,0 0 210,-4-7 973,4 3 5260,7-1-6853,1 0-1,-1 0 0,1 0 0,0 1 1,0 1-1,1-1 0,-1 1 0,1 1 1,7-2 20,2 0 21,0 1 1,-1 1-1,1 1 0,0 1 1,5 0-22,-11 0-1,-8 0-1,-1 0-1,1 0 0,-1 1 0,0-1 0,1 1 1,-1 0-1,0 0 0,1 0 0,-1 0 0,0 1 0,0-1 1,0 1-1,0 0 0,0 0 0,-1 0 0,1 0 1,0 0-1,-1 0 0,0 1 0,1-1 0,-1 1 0,0 0 1,0 0-1,-1 0 0,1 0 0,0 0 0,-1 0 1,0 0-1,0 0 0,1 2 3,1 9 51,0 0 0,-1 0 0,0 1 0,-2-1 0,1 0 0,-2 11-51,1-20 5,-1-1 1,1 1-1,-1 0 0,0-1 1,-1 1-1,1-1 1,-1 1-1,1-1 0,-1 0 1,-1 0-1,1 1 0,-1-2 1,1 1-1,-1 0 1,0 0-1,-3 1-5,-2 2 2,0 0 0,-1 0-1,1-1 1,-1 0 0,-1-1 0,1 0 0,-5 1-2,13-6-139,1 0-237,2 1-147,5 1 444,7 2 22,0 0 0,0 2 0,0-1 0,-1 2 0,1 0 57,-11-5-2,1 0 0,-1 1-1,1-1 1,-1 1 0,0 0 0,0 0 0,0 0-1,-1 0 1,1 1 0,-1-1 0,1 1-1,-1-1 1,0 1 0,-1 0 0,1 0-1,-1 0 1,0 0 0,1 0 0,-2 0 0,1 2 2,1 6 12,-1-1 1,-1 0-1,0 1 1,-1-1 0,0 0-1,-1 4-12,1-9 25,-1 0 0,0 0 0,0 0 0,0 0 0,-1 0 0,0-1 0,0 1-1,0-1 1,-1 0 0,0 0 0,-2 3-25,-4 3 125,0-1 0,0 0 0,-1-1 0,0 0 0,0 0 0,-1-2-1,0 1 1,-1-2 0,0 1 0,0-2 0,-1 1-125,14-6-83,0 0-1,0 0 1,-1 0 0,1 0 0,0 0-1,0-1 1,0 1 0,-1 0 0,1 0-1,0 0 1,0 0 0,0 0-1,-1 0 1,1 0 0,0 0 0,0-1-1,0 1 1,-1 0 0,1 0 0,0 0-1,0 0 1,0-1 0,0 1-1,0 0 1,0 0 0,-1 0 0,1 0-1,0-1 1,0 1 0,0 0 0,0 0-1,0-1 1,0 1 0,0 0-1,0 0 1,0 0 0,0-1 0,0 1-1,0 0 1,0 0 0,0-1-1,0 1 1,0 0 0,0 0 0,0 0-1,1-1 1,-1 1 0,0 0 0,0 0-1,0 0 1,0-1 0,0 1-1,0 0 1,1 0 0,-1 0 0,0 0-1,0 0 1,0-1 0,0 1 83,1-1-516,7-19-4895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4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12310,'0'0'1456,"0"0"-1440,0 0 0,0 0-16,0 0 64,159 6 80,-106-1-144,-6-3 112,-12 2-80,-10 5-32,-13 7-688,-12 11-2641,0-14 207,-17 10-1968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5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6227,'0'0'4290,"0"0"-3186,0 0-1104,0 0-240,0 0 240,0 0 544,104 47-15,-39-40-289,0-2-160,-3-1 32,-5-4-48,-7 0-64,-43 0-3122,-4 0-6706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5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45 6163,'0'0'963,"0"0"-707,0 0-216,0 0 37,0 0 113,0 0 314,-28-9 214,28 9-718,-47-14 848,-24-5-848,67 18 72,-1 0 0,0 1-1,1-1 1,-1 1 0,0 0 0,0 0-1,0 1 1,1-1 0,-1 1 0,0 0-1,1 0 1,-1 1 0,1-1-1,-1 1 1,1 0 0,0 0 0,0 1-1,0-1 1,0 1 0,0 0 0,0 0-1,1 0 1,-1 0 0,1 1 0,0 0-1,0-1 1,-2 5-72,2-3 16,-1-1-1,1 1 1,1 0 0,-1 0-1,1 1 1,0-1 0,0 0-1,0 1 1,1 0 0,0-1-1,-1 4-15,1 10-8,0 0 0,1 16 8,1-8 1,0-12-9,2 0 0,-1 1 0,2-2 0,0 1-1,1 0 1,1-1 0,0 0 0,0 0 0,2-1 0,0 2 8,3 5-323,-1 0 1,-1 1-1,-1 0 1,2 8 322,-3 7-364,-1 1-1,0 34 365,4 24 17,-7-83-17,0 0 0,1-1 0,1 1 0,0-1 0,0-1 0,1 1 0,0-1 0,6 8 0,-3-4-1,-1-1-1,0 1 1,-1 1-1,3 7 2,-3 1-1,-1 1 0,-1 0 0,0 0 0,-2 1 0,-1 0 1,0 124-25,-2-95 10,-1-42 79,-1 0-1,0 1 0,0-1 1,-1 0-1,-1-1 1,-3 9-64,2-8 140,1 1 1,1 0-1,0 0 1,0 0-1,0 11-140,3-17 27,-1-1 0,1 0 0,0 1 0,1-1 0,0 1 0,0-1 0,0 0 0,1 0 0,0 0 0,1 3-27,-1-6-114,-1-1 0,1 0 0,0 0 0,-1 0 0,1 0 0,0 0 0,0 0 0,1-1 0,-1 1 0,0-1 0,0 1 0,1-1 0,-1 0 0,1 0 0,-1 0 0,1 0 0,0 0 0,-1-1 0,1 1 0,0-1 0,-1 0 0,1 0 0,0 0 0,0 0 0,1 0 114,13 0-4140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5:42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11333,'0'0'160,"0"0"-112,111 126-48,-41-35 176,10 10 129,7 2 47,2-2-176,-4-5-64,-3-6-32,-8-3-64,-9 2-16,-57-68-576,-8-1-5027</inkml:trace>
  <inkml:trace contextRef="#ctx0" brushRef="#br0" timeOffset="1">304 1043 12390,'0'0'608,"0"-132"-592,75 34 208,22-16 656,22-16-95,28-4-401,24-7-288,13 4-32,-114 97-64,-18 8-3201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6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0 512,'0'0'10053,"0"0"-8757,0 0-207,0 0-1089,0 0 240,0 0-160,0 0 272,97 121-64,-33-78-160,1-7-32,-8-3-80,-7-8 16,-5-7 1,-5-3-33,-6-3-17,-9-3-1551,-12-3-2962,-13-6-2578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7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0 509 9748,'0'0'1953,"0"0"-1248,0 0-609,0 0 80,135-170 32,-58 76-144,2-5-48,-1 3-16,-59 67-416,-9 9-7556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8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1 224,'0'0'11429,"0"0"-10884,0 0-545,0 0-401,0 0-4129,0 0-528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8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11173,'0'0'897,"0"0"-769,0 0-128,0 0-16,0 0 0,0 0-2498,104 67-6162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1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0 540 7924,'0'0'685,"22"-21"-287,-14 13-367,19-17 66,-2-1 0,-1-1 1,-1-2-1,-1 0 0,8-17-97,27-59 98,-22 39 60,39-56-158,-71 117 18,1 1 0,0-1 0,0 1 0,0 0 0,3-3-18,-6 6 12,-1 1 1,1-1-1,0 1 0,-1-1 1,1 1-1,0-1 1,0 1-1,-1-1 1,1 1-1,0 0 1,0-1-1,0 1 0,-1 0 1,1 0-1,0-1 1,0 1-1,0 0 1,0 0-1,0 0 1,0 0-1,-1 0 0,1 0 1,0 1-1,0-1 1,0 0-1,0 0 1,-1 1-1,1-1 1,0 0-1,0 1 0,0-1 1,-1 1-1,1-1 1,0 1-1,-1-1 1,1 1-1,0-1 1,-1 1-1,1 0 0,-1-1 1,1 1-1,-1 0 1,1 0-13,7 15 422,-1 0 0,0 1 1,-1 0-1,-1 0 0,0 0 1,-1 2-423,6 21 491,42 136 344,27 45-835,-57-153-2508,-21-62-1069,-1-6-1786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1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2833,'0'0'10469,"0"0"-9252,0 0-1137,0 0 128,0 0-208,29 144 224,31-77-208,15-5 16,4-6-16,6-9 0,-6-11-32,-11-9-48,-11-11-1521,-50-16-2721,-7 0-1681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1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5 328 11381,'0'0'1825,"0"0"-1121,0 0-544,-5-117-64,60 68-31,12 0-33,13-1-16,4 6-16,-54 33-1537,-5 4-7043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2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13 1537,'0'0'10212,"-25"-4"-7410,25 4-2802,-26-4 251,0 1 1,-1 2 0,-3 0-252,24 2 47,0 0 0,0 0 0,0 1 0,0 0 0,0 0 0,1 1 0,-1-1 0,1 1 0,-1 0 0,1 1 0,0-1 0,0 1 0,1 0 0,-1 0 0,1 1 0,0-1 1,0 1-1,0 0 0,1 0 0,-1 1-47,-5 6 64,-3 4 72,0 1 0,1 0-1,1 1 1,1 0 0,1 1-1,0 0 1,1 0 0,1 0-1,-2 17-135,2-2 124,2 0 0,1 0 0,1 0 0,2 1 0,3 14-124,-2-35 4,1-1 0,1 0-1,0 0 1,0 0 0,1 0-1,1-1 1,0 1-1,1-1 1,0 0 0,1-1-1,7 9-3,-9-12-4,1-1 1,0 0-1,1 0 0,0-1 0,0 1 0,0-2 0,1 1 0,0-1 0,0 0 0,0-1 0,0 1 0,1-2 0,0 1 0,0-1 0,0-1 1,0 1-1,1-1 4,3-1-247,0 0 1,0 0 0,0-1-1,10-1 247,-19 0-306,1 1-1,-1-1 0,1 0 0,-1 0 1,0 0-1,1-1 0,-1 1 0,0-1 1,0 0-1,0 0 0,0-1 0,0 1 1,2-4 306,-4 5-426,-1-1 0,1 0 0,-1 0 0,0 1 0,0-1 0,0 0 0,0 0 1,0 0-1,0-1 0,0 1 0,0-1 426</inkml:trace>
  <inkml:trace contextRef="#ctx0" brushRef="#br0" timeOffset="1">128 364 8692,'0'0'5490,"0"0"-4353,0 0-897,0 0-240,0 0-48,0 0 48,0 0 96,179-13-96,-97 13-208,-52 0-4482,-3 0-2673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2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45 191 10789,'0'0'702,"0"27"-502,0 2-154,0 30 497,-6 56-543,-1-44 449,-25 188 188,33-303-560,-1 7-138,9-65-216,5 0 0,27-98 277,-27 131-83,-10 49 125,0 1 0,2 0 1,0 1-1,0-1 1,2 1-1,1-1-42,-6 14 24,0 1-1,-1 0 0,2-1 0,-1 1 0,0 0 0,1 1 1,0-1-1,-1 1 0,2-1 0,-1 1 0,0 0 1,0 1-1,1-1 0,0 1 0,-1 0 0,1 0 0,0 0 1,0 1-1,0 0 0,0 0 0,1 0 0,-1 0 0,0 1 1,4 0-24,7-1 110,1 2 0,0 0 1,0 1-1,5 1-110,-15-1 18,-1 0 0,0 0 0,0 1 0,0 0 0,0 0 0,0 0 0,-1 0-1,1 1 1,-1 0 0,0 0 0,0 1 0,2 2-18,-4-4 12,1 1 0,-1 0 1,0 0-1,-1 0 0,1 0 0,-1 0 1,1 0-1,-1 1 0,0-1 1,-1 1-1,1-1 0,-1 1 0,0 0 1,0-1-1,-1 1 0,1 0 0,-1 0 1,0 0-1,0 0 0,-1 4-12,0-6 10,0-1-1,1 1 1,-1 0-1,0 0 1,-1 0-1,1 0 1,0-1-1,-1 1 1,0-1-1,1 1 1,-1-1-1,0 1 0,0-1 1,-1 0-1,1 0 1,0 0-1,-1 0 1,-2 1-10,-9 6 33,0 0 1,-1-1 0,-1 0-34,0-1 6,4 0 13,0-1 0,1 2 0,0-1 0,0 1 1,0 1-1,1 0 0,-7 9-19,12-12 30,0 0 1,1 0 0,0 1-1,0 0 1,0 0 0,1 0-1,0 0 1,0 0 0,1 1-1,0 0 1,0-1-1,1 1 1,0 0 0,0 0-31,1-3 12,-1 1 1,1-1-1,0 1 1,1 0 0,-1-1-1,1 1 1,0-1-1,0 1 1,1-1 0,0 0-1,0 1 1,0-1-1,0 0 1,3 3-13,1-1 10,0 0 0,1 0 0,-1-1 0,1 0 0,0 0 0,1 0 0,0-1 0,4 2-10,15 9-143,0-1-1,2-1 1,-1-1 0,2-2 0,0-1 0,22 5 143,-28-13-4282,-11-2-4530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3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13 352,'0'0'990,"0"0"2057,0 0 146,0 0-1792,0 0-764,0 0-386,0-3-88,3-7 161,-3 10-318,1 0-1,-1 0 1,1 0-1,0 0 1,-1 0-1,1 1 1,-1-1-1,1 0 1,0 0-1,-1 0 1,1 1-1,-1-1 1,1 0-1,-1 1 1,1-1-1,-1 0 1,1 1-1,-1-1 1,1 1-1,-1-1 1,0 1-1,1-1 1,-1 1-6,7 7 76,0-1-1,-1 1 1,0 1 0,-1-1 0,0 1 0,0 0 0,0 2-76,28 72 235,-15-33-161,19 34 153,-14-35-3583,3 17 3356,-25-63-317,0-1 0,0 0 0,-1 0 0,1 0 0,-1 0 0,1 1 0,-1-1 0,0 0 0,0 1 0,0 1 317,0-4-7,-1 1-1,1-1 1,0 1 0,-1 0-1,1-1 1,0 1 0,-1-1-1,1 1 1,-1-1 0,1 1-1,-1-1 1,1 1 0,-1-1-1,1 1 1,-1-1 0,0 0-1,1 1 1,-1-1 0,0 0-1,1 1 1,-1-1 0,0 0-1,1 0 1,-1 0 0,0 0-1,1 0 1,-1 0 0,0 0 0,1 0-1,-1 0 1,0 0 0,0 0 7,-13 0 499,11-1-235,0 1 0,1 0 0,-1 0 0,0 0 0,1 0 0,-1 1 0,0-1 0,1 1 0,-1 0 0,-2 0-264,4 0 51,0 0-1,0 1 1,0-1-1,0 0 1,0 0 0,0 0-1,0 1 1,1-1-1,-1 0 1,0 1 0,1-1-1,0 0 1,-1 1-1,1-1 1,0 1 0,-1-1-1,1 1 1,0-1-1,0 0 1,0 1 0,0-1-1,0 1 1,1-1-51,0 150 142,1 6 1031,-11 68-1173,4-177 993,-2 0-1,-7 23-992,10-52 407,-2-1 1,0 1-1,-1-1 1,-1 0-1,0-1 1,-2 1-1,-6 7-407,11-18 65,-1-1-1,0-1 1,0 1 0,0-1 0,-1 0-1,0 0 1,0-1 0,0 0-1,0 0 1,-1-1 0,1 0 0,-1 0-1,0-1 1,0 0 0,-1 0-65,-2 1-8,0 0 1,0 1-1,0 0 0,1 1 1,0 1-1,0-1 1,-1 2 7,3-1-209,-13 12-2506,15-9-1898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50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14102,'0'0'411,"11"35"-275,-3-12-121,18 59 46,-4 1-1,3 32-60,-7 34 80,-7 1 1,-8 109-81,-2-286-659,2 0 1,3-17 658,1-1-514,12-89-70,7 2 0,6-2 584,-6 42 46,4 2-1,3 1 0,18-27-45,-40 93 139,1 0-1,1 1 1,1 0 0,0 1 0,8-6-139,-17 21 72,1 1 1,-1-1 0,1 1 0,1 0 0,-1 0-1,1 1 1,0 0 0,7-3-73,-10 5 39,1 1 1,0-1-1,-1 1 0,1 0 1,0 0-1,0 1 1,0-1-1,0 1 0,0 0 1,0 0-1,0 1 1,0 0-1,-1 0 0,6 1-39,-7-1 18,-1 0-1,1 1 0,0-1 0,0 1 0,-1-1 1,1 1-1,-1 0 0,1 0 0,-1 0 0,0 1 1,0-1-1,0 1 0,0-1 0,0 1 0,-1-1 1,1 1-1,-1 0 0,2 3-17,2 6 36,-1 1 1,0 0-1,1 10-36,-4-21 3,3 22 14,0 1 1,-1 0-1,-2 0 0,-1 0 1,0 0-1,-4 15-17,2-29-2,-1 0 1,0-1-1,-1 1 1,0 0 0,0-1-1,-1 0 1,-1 0-1,0 0 1,0-1-1,-1 0 1,0 0-1,0 0 1,-1-1-1,0 0 1,-1-1-1,1 0 1,-2 0-1,0 0 2,-13 8-1,-1-1 0,0 0-1,-1-2 1,-1-1 0,0-1-1,-23 5 2,-40 8 200,87-23-147,1 0 1,-1 0-1,0 1 0,1-1 0,-1 1 0,0 0 0,1-1 0,-1 1 0,1 0 0,-1 0 1,1 0-1,-1 0-53,1 0 18,1 0 0,0 0 0,-1-1 1,1 1-1,0 0 0,0 0 1,0-1-1,0 1 0,0 0 0,0 0 1,0 0-1,0-1 0,0 1 0,0 0 1,0 0-1,0 0 0,0-1 0,1 1 1,-1 0-1,0 0 0,1-1 1,-1 1-1,0 0 0,1-1 0,-1 1 1,1 0-1,-1-1 0,1 1 0,0-1 1,-1 1-1,1 0 0,0-1-18,11 13 39,1-1 0,1-1 0,0 0-1,11 6-38,5 4 85,220 151 613,17 13-433,-239-164-304,-7-4 123,0-2 1,17 9-85,-34-21-62,1 0 1,1-1 0,-1 0-1,0 1 1,1-2-1,-1 1 1,1-1-1,-1 0 1,1 0-1,-1 0 1,1-1-1,0 0 1,-1 0-1,4 0 62,-9 0-63,0 0 0,0 0 0,1-1 0,-1 1 0,0 0 0,0 0 0,1 0 0,-1 0 0,0 0-1,0 0 1,0 0 0,0 0 0,1 0 0,-1-1 0,0 1 0,0 0 0,0 0 0,0 0 0,1 0 0,-1-1-1,0 1 1,0 0 0,0 0 0,0 0 0,0-1 0,0 1 0,0 0 0,0 0 0,0 0 0,0-1-1,0 1 1,0 0 0,0 0 0,0-1 0,0 1 0,0 0 0,0 0 0,0 0 0,0-1 0,0 1-1,0 0 1,0 0 0,0 0 63,0 0 0,0-22-5626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9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1 368,'0'0'9989,"0"0"-7620,0 0-1681,0 0-688,0 0 48,0 0 320,45 78-32,9-38-95,4-4-129,-1-5 0,0-4-48,-2-4-64,-3-5 0,-5-5-80,-37-13-2802,-7 0-3585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9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11781,'0'0'1457,"0"0"-497,0 0-239,0 0-353,0 0-368,0 0-32,23-54 32,39 16 48,5-4 16,0 3-64,-2 4-112,-5 8-1457,-8 7-2561,-42 20-1984,-3 0 2672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0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14 496,'0'0'9453,"0"0"-6196,0 0-2147,0 0-400,-16-3-265,5 0-418,-32-4-64,43 7 36,0 0 0,-1 0 1,1 0-1,0-1 0,0 1 1,0 0-1,-1 0 0,1 0 1,0 0-1,0 0 1,-1 0-1,1 0 0,0 0 1,0 0-1,-1 0 0,1 0 1,0 0-1,0 0 0,0 0 1,-1 0-1,1 1 0,0-1 1,0 0-1,-1 0 0,1 0 1,0 0-1,0 0 0,0 0 1,0 1-1,-1-1 0,1 0 1,0 0-1,0 0 0,0 1 1,0-1-1,-1 0 0,1 0 1,0 0-1,0 1 1,17 11 9,54 29 248,61 47-257,-101-64-8,-1 2 0,0 0 0,-2 2 0,-2 2 0,5 6 8,-4 0 28,-1 2 1,-2 0-1,11 25-28,-25-43 9,-1 1 0,-1 0-1,-1 1 1,0-1-1,-2 1 1,-1 0 0,0 1-1,-2 4-8,0-4 19,-2 0 1,0 0-1,-2 7-19,0-22 10,1 0-1,-1 1 1,0-1 0,-1 0-1,0 0 1,0-1 0,-1 1 0,0-1-1,0 1 1,-3 2-10,-23 27 176,-3-1-1,0-1 1,-3-2-1,0-1 1,-5 0-176,36-28 1,3-3-4,1 0 0,-1 0 0,1 0-1,-1 0 1,1 0 0,0 0-1,-1 1 1,1-1 0,0 1 0,0-1-1,0 1 1,0-1 0,0 1 0,0-1-1,1 1 1,-1 1 3,5-3-510,-3 0 386,3 1-323,-1-1-1,0-1 1,0 1-1,0 0 1,0-1 0,0 1-1,0-1 1,-1 0-1,1 0 1,0 0 0,0-1-1,1 0 448,20-18-6536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1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1 343 432,'0'0'10346,"0"0"-7371,0 0-2239,0 0-378,0-3-428,1 0 70,0 1 0,0-1 0,0 0 0,0 0 0,1 1 0,-1-1 0,1 1 0,-1 0 0,1-1 0,0 1 0,0 0 0,0 0 0,0 0 0,0 0 0,1 0 0,-1 1 0,0-1 0,2 0 0,10-9 24,143-129 350,-156 138-377,1 0 0,0 1 0,0-1 1,1 0-1,-1 1 0,0-1 0,0 1 0,1 0 0,-1 0 1,1 0-1,-1 0 0,1 0 0,-1 1 0,1-1 0,0 1 1,0-1 2,-2 2-3,-1-1 0,1 0 0,-1 0 0,1 1 0,-1-1 0,1 0 0,-1 1 0,0-1 0,1 0 0,-1 1 0,0-1 0,1 1 0,-1-1 0,0 1-1,1-1 1,-1 1 0,0-1 0,0 1 0,0-1 0,1 1 0,-1-1 0,0 1 0,0-1 0,0 1 0,0-1 0,0 1 0,0-1 0,0 1 0,0 0 0,0-1 0,0 1 3,0 0-2,3 68 453,-4 57-451,0-32 34,0-73-250,1 0 347,0 1-1,1-1 1,1 1 0,3 6-131,-5-24-139,1 0 1,0 0-1,0 0 1,0 0 0,1 0-1,-1-1 1,1 1-1,0 0 1,0-1 0,0 1-1,0-1 1,1 0-1,-1 0 1,1 0 0,0 0-1,0 0 1,0-1-1,0 1 1,1-1 0,-1 0-1,1 0 1,-1 0-1,1 0 1,0-1 0,0 1 138,-3-2-289,0 0 0,0 1 0,0-1 0,0 0 0,0 0 1,0 0-1,0 0 0,0 0 0,0 0 0,0 0 0,0 0 1,0 0-1,0-1 0,0 1 0,1-1 289,13-10-5968</inkml:trace>
  <inkml:trace contextRef="#ctx0" brushRef="#br0" timeOffset="1">665 200 8404,'0'0'2372,"0"0"-1156,0 20-805,-1 8-293,-1-8 26,1 0 1,1-1-1,1 1 1,1 0-1,2 6-144,-3-21 19,1 0-1,-1 0 1,1 0-1,0 0 0,0 0 1,1-1-1,-1 1 1,1-1-1,0 0 0,0 1 1,1-1-1,-1-1 1,1 1-1,0 0 0,0-1 1,0 0-1,0 0 1,0 0-1,1 0 0,0-1 1,-1 0-1,1 0 1,0 0-1,0-1 0,1 1-18,0 0 19,1-1-1,-1 0 1,1 0-1,0-1 1,-1 0-1,1 0 1,0-1-1,0 1 1,-1-1-1,1-1 1,-1 1-1,1-1 1,-1 0-1,0-1 1,0 0-1,0 0 0,0 0 1,0 0-1,2-3-18,1-1 62,0-1 0,-1-1 0,0 1 0,0-1-1,-1-1 1,0 1 0,-1-1 0,0 0 0,-1-1-1,0 0 1,0 1 0,-1-1 0,0-1 0,-1 1-1,0-3-61,-1 3 79,0 0 0,-1 1-1,0-1 1,-1 0 0,0 0-1,0 0 1,-1 0-1,-1 0 1,0 0 0,0 1-1,-1-1 1,0 1 0,-1 0-1,-1 0 1,1 0-1,-4-4-78,2 3 24,-1 1-1,0 1 0,-1-1 0,0 2 0,0-1 0,-3-1-23,7 7 6,0 0-1,0 0 1,-1 0-1,1 0 1,-1 1-1,1 0 1,-1 0-1,0 0 1,0 1-1,0-1 1,0 1-1,0 0 1,0 1-1,0-1 1,-2 1-6,5 0-64,-1 0 0,1 0 1,0 0-1,-1 1 0,1-1 0,0 1 1,-1-1-1,1 1 0,0 0 0,0 0 0,0 0 1,0 0-1,0 0 0,0 0 0,0 1 1,0-1-1,0 1 0,1-1 0,-2 2 64,1 0-671,0 0-1,0 0 0,0 0 1,1 0-1,-1 1 1,1-1-1,0 1 0,-1-1 1,2 1-1,-1-1 1,0 1-1,1 1 672,-3 28-6053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28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4962,'0'0'867,"0"0"43,0 0-43,0 0 134,0 0-334,0 0-64,0 0 63,0 0 7,0 0 47,0 0 24,0 0-683,-1 0-1,1 0 1,-1 0-1,0 0 1,1 0-1,-1 0 1,0 0-1,1 0 0,-1 0 1,0 0-1,1 1 1,-1-1-1,0 0 1,1 0-1,-1 1 0,1-1 1,-1 0-1,0 0 1,1 1-1,-1-1 1,1 1-1,-1-1 0,1 1-60,0 2 3,1 0 0,-1 1-1,1-1 1,0 0-1,0 0 1,0 0-1,1 0 1,-1 0-1,1 0 1,-1 0 0,1-1-1,0 1 1,0 0-1,1-1 1,-1 1-3,42 37 137,-31-29-107,31 27 3,14 11 110,19 25-143,-74-71-69,0 0 0,-1 0 1,1-1-1,0 1 0,1-1 0,-1 1 1,0-1-1,1 0 0,-1 0 0,1 0 0,0-1 1,0 0-1,-1 1 0,1-1 0,0 0 1,0-1-1,0 1 0,1-1 69,-2 0-5104,-3 0-3006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3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13366,'0'0'400,"0"0"1201,0 0-1361,0 0-176,0 0-64,0 0 288,211-43 80,-99 26-175,-5 5-177,0 3 16,-13 3 64,-11 3-96,-24 3 0,-26 0-2129,-33 16-3938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4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1 714 9140,'0'0'448,"0"0"-432,0 0-16,0 0 96,139-31 257,-62 8-17,7 6 496,1 1-496,-3 9-256,-5 7 32,-10 0-16,-54 0-96,-13 0-4754</inkml:trace>
  <inkml:trace contextRef="#ctx0" brushRef="#br0" timeOffset="1">309 0 4466,'0'0'8068,"0"0"-7044,0 0-736,-12 148 81,12-14 175,0 12-192,0 8-224,0 5-112,0-7 64,0-4-80,7-16-544,0-110-4322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5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0 205 10181,'0'0'928,"0"0"-514,5-21-33,2-5 11,1 0 0,6-12-392,-12 33 64,0 0 0,1 1 0,0-1 0,0 1 0,1 0 0,-1 0 0,1 0 0,0 0 0,0 1 0,0-1 0,0 1 0,0 0 0,1 1 0,0-1 0,3-1-64,4-1 118,2 0 0,-1 1 0,0 1 0,10-2-118,-15 4 62,6-2 23,1 0-1,0 1 0,-1 1 0,1 0 0,0 1 0,0 1 0,0 0 0,0 1 0,1 1-84,-11-2 10,0 1-1,0-1 1,0 1-1,0 1 1,-1-1-1,1 1 1,-1-1-1,1 1 1,-1 0-1,0 1 1,0-1-1,0 1 1,-1 0-1,1 0 0,-1 0 1,0 0-1,0 1 1,0-1-1,-1 1 1,0 0-1,0 0 1,0 0-1,0 0 1,-1 0-1,0 0 1,1 4-10,1 9 37,-2 1 0,1-1 0,-2 0 0,-1 1 1,0-1-1,-1 0 0,-1 0 0,-1 0 0,0 0 1,-2 0-1,-4 11-37,-15 28 33,-2-1 0,-29 44-33,8-16 50,17-27-30,3-9 19,3 2 0,2 0-1,-9 29-38,29-67 137,-1 0 0,2 0 0,-1 1 0,2-1-1,0 1 1,0-1 0,1 11-137,1-20 24,-1 0 0,1 0 0,-1 0 0,1 0 0,0 0 0,0 0 1,0 0-1,0 0 0,1-1 0,-1 1 0,1 0 0,-1-1 0,1 0 0,0 1 0,0-1 0,2 2-24,1 0 21,0 0-1,0-1 0,0 0 1,0 0-1,0 0 1,1 0-1,-1-1 0,5 1-20,9 3 22,1-2 0,0 0-1,0-1 1,20 0-22,-10-1-2,1-1 1,-1-2-1,1-1 1,-1-1-1,0-1 0,0-2 1,0-1-1,-1-2 1,0 0-1,8-6 2,27-16-619,-46 15-3452,-16 10-6710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8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63 9492,'0'0'3391,"0"0"-1643,0 0-751,-22 12-63,-70 37-259,89-47-633,-1 0 0,1-1 0,0 1-1,1 1 1,-1-1 0,0 0 0,1 1 0,-3 2-42,5-5 1,0 0 0,0 0 0,0 1-1,0-1 1,-1 0 0,1 0 0,0 1 0,0-1 0,0 0 0,0 0 0,0 1 0,0-1 0,0 0 0,0 0 0,0 1 0,0-1 0,0 0 0,0 1 0,0-1 0,0 0 0,0 0-1,0 1 1,0-1 0,0 0 0,0 0 0,1 1 0,-1-1 0,0 0 0,0 0 0,0 1 0,0-1 0,1 0 0,-1 0 0,0 0 0,0 1 0,0-1 0,1 0 0,-1 0 0,0 0-1,0 0 1,1 0 0,-1 1 0,0-1 0,0 0 0,1 0-1,3 1-16,0 0-1,0-1 1,0 1 0,0-1-1,0 0 1,0 0-1,1 0 17,-3 0 21,5 0-58,-1 0-1,1-1 1,0 0-1,0 0 1,-1 0-1,1-1 1,-1 0-1,1 0 1,-1-1-1,0 0 1,0 0-1,0 0 1,0-1-1,0 0 1,-1 0-1,0 0 1,0-1-1,0 0 1,0 0-1,-1 0 1,4-6 37,-8 11 56,-5 1-24,1 0 0,-1 1 0,0 0 0,0 0 0,1 1 0,0-1 0,-1 1 0,1 0 0,0 0 0,0 0 0,0 1 1,1-1-1,-1 1-32,-7 6 69,-6 5-69,16-14-96,1-1-203,3-5-291,12-19-21,21-35 74,-33 53 328,-1 1-1,1-1 1,-1 0 0,0-1 0,0 1 0,-1 0 0,0-1 0,0 1-1,0-3 210,-2 9-3607,-6 0-2091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10965,'0'0'1254,"0"0"-790,0 0-144,0 0 830,0 0 120,0 1-1201,1-1 1,-1 1-1,0-1 1,0 0-1,1 1 0,-1-1 1,0 0-1,1 1 0,-1-1 1,0 0-1,1 1 0,-1-1 1,1 0-1,-1 0 1,0 0-1,1 1 0,-1-1 1,1 0-1,-1 0 0,1 0 1,-1 0-1,1 0-69,2-1-3,0-1-1,-1 0 1,1 0 0,0-1-1,-1 1 1,0-1 0,1 1-1,-1-1 1,0 0 0,0 1-1,0-1 1,-1-1 3,0 3 48,-1 1 101,-5 24 94,-1 7-199,6-30-59,0-1 0,-1 1 0,1 0 0,0-1 1,0 1-1,0 0 0,0-1 0,0 1 0,0 0 0,0-1 1,0 1-1,0 0 0,0 0 0,1-1 0,-1 1 0,0 0 1,0-1-1,1 1 0,-1 0 0,0-1 0,1 1 0,-1-1 1,0 1-1,1-1 0,-1 1 0,1-1 0,-1 1 0,1-1 1,-1 1-1,1-1 0,0 1 0,-1-1 0,1 0 0,0 1 1,-1-1-1,1 0 0,0 0 0,0 1 15,0-1-111,0 0 0,0 0 0,0 0 0,0 0 0,0 0 0,0 0 0,0 0-1,0-1 1,0 1 0,1 0 0,-1 0 0,0-1 0,0 1 0,0-1 0,0 1 0,-1-1 0,1 1 0,0-1 0,0 0 0,0 1-1,0-1 1,-1 0 0,1 0 0,0 0 0,0 0 111,0-2-397,0 0 0,-1 0-1,1 0 1,-1 0 0,1 0 0,-1 0-1,0 0 1,0 0 0,0 0 397,0 1-216,0 2 9,0-1 0,0 0 0,0 1 0,0-1 0,0 0 0,0 0 0,0 1 0,0-1 0,0 0 1,0 1-1,0-1 0,0 0 0,0 0 0,-1 1 0,1-1 0,0 0 0,-1 1 0,1-1 0,0 1 0,-1-1 0,1 0 0,-1 1 0,1-1 0,-1 1 0,1-1 0,-1 1 0,1-1 0,-1 1 0,1 0 1,-2-1 206,-9 0-2644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51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33 9508,'0'0'1836,"-21"-6"-427,-71-17-612,88 22-743,0 0 0,0 0 0,0 1-1,0-1 1,-1 1 0,1 0 0,0 1 0,0-1 0,0 1-1,0-1 1,0 1 0,0 0 0,0 1 0,0-1-1,1 1 1,-1 0 0,0 0 0,1 0 0,-1 0-1,1 0 1,0 1 0,0 0 0,0-1 0,0 1 0,0 0-1,0 1 1,1-1 0,-2 2-54,2-2 30,-14 17 90,2 0 0,0 1 0,1 1 1,1 0-1,1 1 0,1 1 0,1-1 0,1 1 1,1 1-1,1 2-120,-4 25 78,1 1-1,4 1 1,1-1 0,3 14-78,0-60 12,2 0 0,-1 1 0,1-1 1,-1 0-1,2 0 0,-1 0 0,1-1 1,0 1-1,1 0 0,0-1 0,2 5-12,-3-8 1,1 1-1,0 0 0,0-1 0,0 0 1,0 0-1,1 0 0,0 0 0,-1-1 0,1 1 1,0-1-1,0 0 0,0 0 0,0 0 0,1-1 1,-1 1-1,0-1 0,1 0 0,2 0 0,8 2-26,1-1 0,0-1 0,0 0 0,0-2 0,0 1 1,0-2-1,-1 0 0,1-1 0,6-2 26,10-5-76,-1-1 0,0-1 0,28-17 76,-27 13-86,55-27-277,-77 39 328,0 1 0,0 0 1,0 0-1,0 1 1,1 0-1,-1 1 1,7-1 34,-16 2 5,0 0-1,0 1 1,-1-1 0,1 0-1,0 0 1,0 0 0,0 1-1,-1-1 1,1 1 0,0-1 0,-1 0-1,1 1 1,0-1 0,-1 1-1,1-1 1,0 1 0,-1 0 0,1-1-1,-1 1 1,1 0 0,-1-1-1,1 1 1,-1 0 0,0-1 0,1 1-1,-1 0 1,0 0 0,0-1-1,1 1 1,-1 0 0,0 0-1,0 0 1,0 0-5,1 35 138,-2-24-95,1 7-9,-1 0 0,-1 0 0,-1 0 0,0 0 0,-1 0-1,-2-1 1,-2 6-34,-22 72 30,25-87-133,-1-10-330,-4-20-1195,-21-82-4219,3-4 3435,-3-13 5002,30 118-2268,0 0 0,0-1 0,1 1 0,-1 0 0,1 0 0,-1 0 0,1-1 0,0 1 0,0 0 0,0 0 0,0-1 0,0 1 0,1 0 0,-1 0 0,1-1-322,0 1 97,1 1 0,-1 0-1,0 0 1,1 0 0,-1 0-1,1 0 1,-1 0 0,1 0-1,0 1 1,-1-1 0,1 1 0,0-1-1,-1 1 1,1-1 0,0 1-1,0 0 1,-1 0 0,3 0-97,64-6 1317,0 3 1,34 4-1318,-23 0 246,57 10-1196,-132-11-3081,-4 0-5611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9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8452,'0'0'2561,"0"0"-1571,0 0-307,0 0 739,0 0-280,3 3-643,11 9-241,-11-9-116,-11-1 421,6 0-531,0 0 1,1 1 0,-1-1 0,1 1 0,-1-1-1,1 1 1,0 0 0,0-1 0,0 1 0,0 0-1,0 0 1,1 0 0,-1 0 0,1 0 0,0 0-1,0-1 1,0 4-33,0 5-3,0 0 0,1 0-1,0-1 1,1 4 3,-1-12-1,-1 0 0,1-1 0,-1 1 0,1-1 1,0 1-1,0-1 0,0 1 0,0-1 0,0 1 0,0-1 0,0 0 0,0 1 0,1-1 1,-1 0-1,0 0 0,1 0 0,-1 0 0,1 0 0,-1 0 0,1-1 0,-1 1 1,1 0-1,0-1 1,3 2-222,1-1 0,-1 0-1,0 0 1,1 0 0,-1-1 0,5 0 222,-10 0-4,0-1-1,0 1 1,0-1-1,0 0 1,0 1-1,0-1 1,0 1-1,0-1 1,0 1-1,0-1 1,0 0-1,0 1 1,-1-1-1,1 1 1,0-1-1,0 1 1,-1-1 0,1 1-1,0-1 1,-1 1-1,1-1 1,0 1 4,-5-4 10,1 0 0,0 0 0,-1 1 1,0-1-1,0 1 0,0 0 0,0 1 1,0-1-1,-1 1 0,1 0 0,-3 0-10,-67-15 557,65 15-434,6 2-217,3 0 65,1 0 0,-1 0-1,1 0 1,0 0 0,-1 0 0,1 0 0,-1 0 0,1 0 0,-1 0-1,1 0 1,0-1 0,-1 1 0,1 0 0,-1 0 0,1 0 0,0 0-1,-1-1 1,1 1 0,0 0 0,-1 0 0,1-1 0,0 1 0,-1 0-1,1-1 1,0 1 0,0 0 0,-1-1 0,1 1 0,0 0 0,0-1-1,0 1 1,0-1 0,-1 1 0,1 0 0,0-1 0,0 1 0,0-1-1,0 1 1,0-1 0,0 1 0,0 0 0,0-1 0,0 1 29,0-7-5421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0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71 192 10469,'0'0'1646,"0"0"-808,0 0-545,0 0-47,9-23 63,0-2-198,1 2 0,2-1 0,2-2-111,-10 21 26,0 0 0,0 0 0,1 1 0,-1 0 0,1 0 0,0 0-1,0 1 1,0-1 0,0 1 0,1 0 0,-1 1 0,1-1 0,0 1-1,0 0 1,0 1 0,0-1 0,0 1 0,0 0 0,1 1-26,5-2 31,19-3 87,0 2 0,0 1 1,0 2-1,25 2-118,-51-2 13,0 1 0,0 0 0,0 0 0,0 0 0,0 0 0,-1 1 0,1-1 1,0 1-1,-1 1 0,1-1 0,-1 1 0,0-1 0,0 1 0,0 0 1,0 1-1,0-1 0,1 3-13,-1-1 19,0 0 0,0 1 0,-1 0 0,0-1 0,0 1-1,0 0 1,-1 1 0,0-1 0,0 0 0,-1 1 0,0-1 0,0 1 0,0 3-19,1 8-10,-1 1 1,-1-1-1,-1 0 0,0 0 0,-1 0 0,-1 0 1,-1 0-1,-1-1 0,0 1 0,-1-1 1,-1 0-1,-7 14 10,-51 80-936,-5-3 0,-19 16 936,16-22-322,4 2 0,-9 29 322,67-112 59,1 0 0,1 1 0,0 3-59,6-17 71,1 0 1,0 0-1,1 0 1,0 1-1,0-1 0,1 0 1,0 1-1,0-1 1,1 1-1,0 0-71,0-6 24,0 0 1,0-1-1,0 1 0,0 0 0,0 0 1,1-1-1,-1 1 0,1-1 0,0 1 1,-1-1-1,1 0 0,0 0 1,1 0-1,-1 0 0,0 0 0,1 0 1,-1 0-1,1-1 0,-1 0 1,1 1-1,0-1 0,1 1-24,9 2 124,-1 0 0,1-1 0,0 0 0,7 0-124,-14-2 67,66 7 403,0-4 0,1-2 1,7-5-471,19 2 160,90 1-1542,-184 0-3132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2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5907,'0'0'5896,"0"0"-3949,0 0-1213,3 20 26,-2-11-661,-1 0-11,1 1 0,0-1 0,1 1 0,0-1 0,1 0 0,0 0 0,0 0 0,1-1 0,0 1 0,1-1 0,-1 0 1,2 0-1,-1 0 0,1-1 0,5 6-88,10 5 75,0-1 0,1-1 1,1 0-1,0-2 0,1-1 1,8 2-76,19 7 78,1-2 0,31 6-78,-72-23 61,4 1-253,0 0 0,-1 1-1,1 1 1,-1 0-1,11 7 193,-21-10-110,0 0-1,-1 0 0,1 0 1,0 0-1,-1 1 1,0-1-1,0 1 0,0 0 1,-1 0-1,1 0 0,-1 0 1,0 0-1,0 1 0,0-1 1,0 1-1,-1-1 0,0 1 1,0 0-1,0-1 0,0 6 111,-1 8-165,0 1-1,-1-1 0,-1 1 1,-1-1-1,0 0 0,-1 0 0,-1 0 1,-1 0-1,-1-1 0,0 0 0,-1 0 1,-4 4 165,-21 34 268,-3 0 0,-36 41-268,48-66 100,-185 238 2274,204-262-2335,0 0-16,1-1 0,0 1-1,0 0 1,0 0-1,1 0 1,0 1 0,0 0-1,0-1 1,0 5-23,3-11-5,0 0-1,0 0 1,0 0-1,0 1 1,0-1-1,0 0 1,0 0-1,-1 0 1,1 0-1,0 0 1,0 0-1,0 1 1,0-1-1,0 0 1,0 0-1,0 0 1,0 0-1,0 0 1,0 0-1,1 1 1,-1-1-1,0 0 1,0 0-1,0 0 1,0 0-1,0 0 1,0 0-1,0 1 1,0-1-1,0 0 1,0 0-1,0 0 1,0 0-1,1 0 1,-1 0-1,0 0 1,0 0-1,0 0 1,0 1-1,0-1 1,0 0-1,0 0 1,1 0-1,-1 0 1,0 0-1,0 0 1,0 0-1,0 0 1,0 0-1,1 0 1,-1 0-1,0 0 1,0 0-1,0 0 1,0 0-1,0 0 1,0 0-1,1 0 1,-1 0-1,0 0 1,0-1-1,0 1 1,0 0-1,0 0 1,0 0-1,1 0 6,2 0-433,0-1 0,1 1 0,-1-1 0,0 0 0,0 0 0,1 0 0,-1 0 0,0-1-1,0 1 1,0-1 0,0 0 0,-1 0 0,1 0 0,0 0 0,-1 0 0,1 0 0,-1-1 0,2-2 433,28-31-7169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0 588 736,'0'0'11624,"0"0"-8921,0 0-2588,19-32-86,12-20-22,2 1 1,2 1-1,2 2 0,21-18-7,-2 10-416,3 2 0,2 3 0,51-32 416,-112 82-1,8-5-36,0 1 1,0 0-1,0 0 0,1 0 1,0 1-1,0 0 0,0 1 1,0 0-1,4 0 37,-12 3 0,0 0 0,-1 0 0,1-1-1,-1 1 1,1 0 0,-1 0 0,1 0 0,0 0 0,-1 1 0,1-1 0,-1 0-1,1 0 1,-1 0 0,1 0 0,-1 1 0,1-1 0,-1 0 0,1 0 0,-1 1 0,1-1-1,-1 0 1,1 1 0,-1-1 0,1 1 0,-1-1 0,0 0 0,1 1 0,-1-1-1,0 1 1,1-1 0,-1 1 0,0-1 0,0 1 0,0-1 0,1 1 0,-1 0 0,1 23 67,-1-14-13,-1 95 780,-6 0 0,-8 36-834,8-77 133,3 52-133,4-106 12,0 1-1,0-1 1,2 0-1,-1 1 1,1-1-1,3 9-11,-4-16-67,0 0 0,1 0-1,-1 0 1,1-1 0,-1 1-1,1 0 1,0-1 0,0 0-1,0 1 1,0-1 0,1 0-1,-1 0 1,1 0 0,-1 0-1,1 0 1,0-1 0,0 1-1,-1-1 1,1 0 0,0 0 0,3 1 67,-5-1-299,1-1 1,-1 0 0,1 1 0,-1-1 0,1 0 0,-1 0 0,0 0 0,1 0 0,-1 0 0,1 0 0,-1 0-1,1 0 1,-1-1 0,1 1 0,-1-1 298,19-12-7790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3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115 362 9973,'6'23'1496,"0"1"-1167,0 4 51,1 0-1,2-1 0,1 0 0,11 20-379,-19-42 65,0-1 0,1 0 0,-1 1 0,1-1 0,0-1 0,0 1 0,1 0-1,-1-1 1,1 1 0,0-1 0,0 0 0,0-1 0,0 1 0,0-1 0,0 1 0,1-1-1,-1 0 1,1-1 0,0 1 0,4 0-65,-4-2 26,0 0 0,0 0 0,0 0 0,0 0 0,0-1 0,0 0 0,-1 0 0,1 0 0,0-1 0,0 0 0,-1 0 0,1 0 0,-1 0 0,0-1 0,1 1 0,-1-1 0,0 0 0,-1-1 0,1 1 0,-1-1 0,1 1-26,9-13 42,0 0-1,0 0 1,-2-1-1,0-1 1,-1 0-1,3-9-41,3-10 104,-2 0-1,10-37-103,-18 48 127,-1 0-1,-1-1 1,-1 1-1,-1-1 0,-2-14-126,0 35 61,0 1-1,0 0 0,-1-1 0,0 1 1,0 0-1,0-1 0,0 1 0,-1 0 0,0 0 1,0 0-1,-1 0 0,1 1 0,-1-1 0,0 1 1,0-1-1,-4-3-60,2 4 68,-1-1 0,0 1 0,0-1 0,0 2 0,-1-1 0,1 1 0,-1 0 0,0 0 0,0 1 0,0 0 0,0 0 0,-2 0-68,-9-1 98,0-1 0,0 2-1,0 1 1,-1 0 0,1 1 0,0 1 0,-10 2-98,17-2 10,0 2-1,0-1 1,1 2-1,-1-1 1,1 1 0,0 1-1,-1 0 1,2 0-1,-1 1 1,1 0 0,0 1-1,-7 7-9,3-3-94,2 1 1,0 0-1,-8 11 94,12-11-1511,0-1 1,0 1-1,-2 7 1511,-13 31-11885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1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11845,'0'0'977,"0"0"-321,0 0-624,0 0 112,0 0 1041,156 107-673,-86-51-112,5 0-144,4-9-224,-2-4 16,-4-10 0,-6-6-32,-8-4-16,-9-3-128,-15-5-2289,-35-15-4210,0 3 560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38 526 816,'0'0'10277,"0"0"-9252,0 0 319,0 0-608,0 0-479,-38-158-113,98 88 0,15-1-96,12-8-16,5 8-32,-8 6-368,-56 54-4851,-11 11-3473</inkml:trace>
  <inkml:trace contextRef="#ctx0" brushRef="#br0" timeOffset="1">667 547 12502,'0'0'363,"0"0"-278,0 0-32,14-22 137,-3 5-150,5-10 10,2 1 0,0 0 0,2 2 0,22-22-50,-35 38-5,2 0 0,-1 1 1,1-1-1,0 2 0,0-1 1,0 2-1,1-1 0,0 1 1,0 0-1,1 1 0,-1 1 1,7-2 4,-16 4-5,0 1 0,0 0 1,0 0-1,0 0 0,0-1 1,1 1-1,-1 0 1,0 0-1,0 0 0,0 1 1,0-1-1,0 0 0,0 0 1,0 1-1,1-1 0,-1 0 1,0 1-1,0-1 0,0 1 1,0 0-1,0-1 0,-1 1 1,1 0-1,0-1 0,0 1 1,0 0-1,-1 0 0,1 0 1,0 0-1,-1 0 0,1 0 1,0-1-1,-1 2 0,0-1 5,2 3-3,-1 1-1,0 0 0,-1-1 1,1 1-1,-1 0 0,0 0 1,-1 2 3,1 2 10,0 367-1538,0-372-3664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5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11029,'0'0'1409,"0"0"-1313,0 0 80,139 105 560,-69-76-192,-1-2-319,-2 0-65,-7-2-128,-8 6-32,-19 7 0,-33-24-5059,0 3-2688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2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0 604 1313,'0'0'10692,"0"0"-9603,0-170-945,60 76-32,12-2 128,18 4 0,4 12-240,3 17 0,-62 54-80,-10 9-5762</inkml:trace>
  <inkml:trace contextRef="#ctx0" brushRef="#br0" timeOffset="1">808 260 11029,'0'0'355,"0"0"-296,10-1-30,-6 1-28,-2-1 13,-1 1 0,1-1 1,0 1-1,0 0 0,0 0 0,0 0 1,0 0-1,0 0 0,-1 0 0,1 0 1,0 1-1,0-1 0,0 0 0,0 1 1,-1 0-1,1-1 0,0 1 0,-1 0 1,1 0-1,0 0 0,-1 0 0,1 0 1,-1 1-1,0-1 0,1 0 0,-1 1 1,0-1-1,0 1 0,0-1 0,0 1 1,0-1-1,0 1 0,0 0 0,0 0 1,-1-1-1,1 1 0,-1 0-14,4 17 102,-1 1 0,-2-1 0,0 0-1,0 1 1,-2 1-102,1 8 25,-2-2 160,-1-1 0,-1 1 0,-1-1 0,-2 1 0,-2 5-185,1-6 437,1 0 1,2 1 0,0-1-1,2 1 1,1 7-438,2-32 19,0 0-1,0 0 0,0 0 1,1 0-1,-1 0 0,0 0 1,1 0-1,0-1 1,-1 1-1,1 0 0,0 0 1,0-1-1,0 1 1,0 0-1,0-1 0,0 1 1,1-1-1,-1 1 1,0-1-1,2 1-18,0 0 16,0 0-1,0 0 1,1 0 0,-1-1 0,1 1-1,-1-1 1,1 0 0,0 0 0,0 0-1,2 0-15,8 0 12,0 0 0,0-1 0,0-1 0,0 0-1,12-3-11,-7 0-9,0-1-1,-1-1 1,0-1-1,0-1 1,0 0-1,-1-1 1,14-10 9,9-8-564,-1-2-1,8-10 565,1-8-3657,-17 13-3528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0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12694,'0'0'480,"0"0"-288,127 87 576,-62-33-255,-1 2-241,-4-5-272,-8-6 32,-9-5 16,-9-4-48,-14-5-1457,-15-2-3361,-5-24-2529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5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48,'0'0'6395,"0"0"-4962,0 0-1263,21 20 38,299 241 2622,-190-158-1844,556 480 1133,-225-185-1717,-306-274-317,5-6 1,29 7-86,-62-48-238,3-6 1,138 54 237,-264-123-342,0 0 0,0 0 0,0-1 0,0 0 0,0 0 1,0 0-1,0 0 0,4-1 342,-8 0 0,13 0-5965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1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45 484 8580,'0'0'1937,"0"0"288,0 0-1345,0 0-576,-45-168-208,110 87-32,19 3 0,18 9-64,13 10 0,-1 30-1072,-74 29-4034,-13 0-2690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1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96 928,'0'0'6852,"0"0"-4908,0 0-1391,0 0-89,0 0 29,-12-14-111,12 14-382,-10-12 59,0-1-1,1 0 1,-2-5-59,11 17 5,0 1 1,-1-1-1,1 1 0,0-1 0,0 1 1,0-1-1,0 1 0,0-1 0,0 1 1,0-1-1,0 0 0,0 1 0,0-1 1,0 1-1,0-1 0,0 1 0,0-1 1,0 0-1,0 1 0,1-1 0,-1 1 1,0-1-1,0 1 0,1-1 0,-1 1 1,0 0-1,1-1 0,-1 1 0,1-1 1,-1 1-1,0 0 0,1-1 0,-1 1 1,1 0-1,-1-1 0,1 1 0,-1 0 1,1 0-1,-1-1 0,1 1 0,-1 0 1,1 0-1,0 0 0,0 0-5,29-4 235,-24 4-186,7-1-3,1 0 1,-1 1-1,1 0 1,0 1-1,9 3-46,-18-3 8,0 1-1,0-1 1,-1 1-1,1 0 1,-1 1-1,1-1 1,-1 1-1,0 0 1,0 0-1,0 0 1,0 0-1,0 1 1,-1 0-1,0-1 1,0 1-1,2 4-7,1 1-165,-1 1 0,0 0 1,-1 0-1,-1 0 0,1 0 0,-1 0 0,-1 1 0,0 0 0,-1-1 0,0 1 1,0 0-1,-1 0 0,0-1 0,-1 1 0,-2 9 165,2-18 7,0 0-1,1 0 1,-1 0-1,0 0 1,0 0 0,0 0-1,-1-1 1,1 1 0,0 0-1,-1 0 1,1-1-1,-1 1 1,0-1 0,0 1-7,1-1 48,-1 0-1,1 0 1,0 0 0,-1 1 0,1-1 0,0 0 0,0 1 0,0-1 0,0 0 0,0 1 0,1-1 0,-1 1 0,0 0-1,1-1 1,-1 1 0,1-1 0,-1 1 0,1 1-48,-1 5 18,1-1 0,1 1 0,-1-1 0,1 1 0,0-1 0,1 1 0,0-1 0,0 1 0,1-1 0,0 0 0,0 0-18,5 9 124,-1 0 0,-1 0 0,0 1-1,-1 0 1,-1 0 0,0 0 0,-1 0 0,-1 1 0,-1-1 0,0 1 0,-2 0 0,0-1 0,-1 1 0,0-1 0,-1 1 0,-2-1 0,1 0 0,-2-1 0,0 1 0,-1-1 0,-5 8-124,10-21 22,-39 63 369,36-60-362,1 0 0,-1 0 0,-1 0-1,1 0 1,-1-1 0,0 0 0,0 0-1,-4 2-28,10-7-240,-5 2 560,4-7-3622,1-15-2635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8:33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274 156 6083,'0'0'942,"0"0"-129,4-21 268,0 0-642,-1 1 0,-1-1 1,-1-3-440,-1 22 76,0 0 0,0 0 0,-1 0 0,1 0 1,-1 1-1,1-1 0,-1 0 0,0 0 0,0 1 1,1-1-1,-1 0 0,0 1 0,-1-1 0,1 1 1,0-1-1,0 1 0,-1 0 0,1-1 0,-1 1 1,1 0-1,-1 0 0,1 0 0,-1 0 0,0 0 1,1 0-1,-1 1 0,0-1 0,0 0-76,-6 0 283,1-1 1,0 1-1,0 0 0,-1 0 1,-6 1-284,8 0 145,-5-1 8,0 1 1,0 0-1,0 1 1,0 1 0,0 0-1,-4 1-153,9-1 25,1 0-1,0 0 0,-1 1 1,1-1-1,0 1 0,0 1 1,0-1-1,1 1 0,-1-1 1,1 1-1,0 1 1,-3 3-25,1-1 4,0 1 1,1 0 0,0 0-1,1 0 1,-1 0 0,2 1-1,-1 0 1,1 0 0,0 0-1,1 0 1,0 0 0,1 1-1,0-1 1,0 0 0,1 1-1,0-1 1,1 1 0,0-1-1,0 1-4,5 20-19,2 1-1,1-2 0,1 1 0,2-1 0,2 3 20,2 4-469,-1 1 0,-2 1 0,-2 0 0,-1 1 1,-2 0-1,-2 0 0,-1 1 0,-2 7 469,-3-38-41,1 4 49,-1 0 1,0 0 0,0 0 0,-2 0 0,0 0 0,0-1-1,-1 1 1,-1-1 0,0 1 0,0-1 0,-3 3-9,3-8 13,0-1 0,1 1 0,0 0 0,0-1 0,1 1 0,0 1 0,0-1 0,1 0 0,0 0 0,0 1 1,0-1-1,1 0 0,0 1 0,1-1 0,0 0 0,0 1 0,0-1 0,1 0 0,1 2-13,6 9 10,1-1 0,1 1 1,0-2-1,11 12-10,-6-7 21,-1 0 0,10 18-21,-14-16 14,-1 1 0,-1-1 0,-1 2-1,-1-1 1,-1 1 0,-2 1 0,2 19-14,-2 9 34,-3 0 1,-2 0-1,-3 9-34,-1-25 23,-1 0-1,-3-1 1,-5 15-23,4-17 30,1 0 1,2 1-1,2 0 0,1 5-30,1 26 28,4 1 0,2 0 0,3-1 0,9 28-28,2-8 8,6 25 10,-4 1-1,2 93-17,-21 209 107,-6-330 203,-5 0-1,-3 0 1,-15 44-310,-16 95 490,33-117-274,4 1 0,5 55-216,3-130 33,2-1 0,1 1 0,5 23-33,-4-38 9,1-1 1,0 0-1,2 0 1,0 0-1,0 0 1,2-1 0,3 4-10,2 1 10,1 0 1,0-1-1,2-1 0,0-1 1,1-1-1,1 0 1,0-1-1,20 12-10,-22-18-11,1 0-1,0 0 1,0-2-1,1 0 1,0-2-1,0 0 1,1 0-1,0-2 1,0-1-1,0 0 1,4-1 11,-3-1-515,1-1 1,-1-1-1,10-2 515,-26 2-350,1 1 0,-1-2 0,0 1 0,0 0 0,1-1 0,-1 0 0,0-1-1,-1 1 1,1-1 0,0 0 0,-1 0 0,1 0 0,-1 0 0,0-1 0,0 0 350,-3 3-241,0 0 0,-1 0 0,1 0 0,0 0 0,-1 0 0,1 0 0,-1 0 0,1 0 0,-1 0 0,1 0 0,-1 0 0,0 0 0,0-1 0,0 1 0,1 0 241,-1-13-3634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48,'0'0'192,"0"0"1105,0 0 11124,0 0-11796,0 0-625,0 0-48,0 0 48,0 0 32,157 61 0,-68-54 0,8-7 16,-2 0-32,-8 0-32,-15-12-448,-62 6-4131,-10 1-1583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5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7 320,'0'0'12166,"0"0"-11062,0 0-1104,0 0 16,0 0-16,0 0 16,156 43 48,-56-48-64,2-8 112,-5 1-112,-8 1-464,-71 7-4290,-8-1-1905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5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1377,'0'0'9412,"0"0"-9268,0 0 288,0 0 673,151 161-321,-89-82-144,-2 3-63,-5 8-321,-20 8-96,-23 3-112,-12 2 16,-25 0 16,-42-7-16,-13-6-64,-2-14-576,-7-20-1153,57-56-2081,-3 0-5170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26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13 8036,'0'0'1526,"0"0"-216,0 0-136,0 0 248,0 0-257,3-3-532,1-1-530,3-2 155,-6 7-250,-1 0-1,1 0 1,-1-1 0,1 1 0,-1 0 0,0 0-1,1 0 1,-1 0 0,0 0 0,0 0 0,0 0-1,0 0 1,0 0 0,0 0 0,0 0 0,0 0-1,0 0 1,0 0-8,-1 14 32,-1-1 0,-1 1 0,0-1 0,0 0 0,-2 0-1,0 0 1,0-1 0,-1 1 0,-2 0-32,-20 39 74,-22 27-74,49-78 2,-53 77 6,26-40 4,2 1 1,1 1-1,-8 22-12,27-50-10,1 0 1,0 0-1,1 1 1,0 0-1,1-1 1,1 1 0,0 0-1,1 0 1,1 0-1,0 0 1,0 0-1,2 0 1,0 0-1,0 0 10,0-7-3,0-1 1,0 0-1,0 0 0,1 0 1,0 0-1,1 0 0,-1-1 0,1 1 1,0-1-1,0 0 0,4 3 3,1 1-8,0-1 0,1 0-1,0-1 1,1 0 0,-1-1 0,4 1 8,13 6-17,1-2 0,1 0 0,0-3 0,25 6 17,-5-5-1541,15 1 1541,12-6-4003,-75-4-5372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7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10581,'0'0'1841,"0"0"-737,0 0-1104,0 0 16,0 0-16,166 36 176,-54-36-80,5 0 0,-2 0-16,-13 0-48,-15 0-32,-18 0-1520,-24 2-2738,-45 9-2161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8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1 445 7475,'0'0'1473,"0"0"352,0 0-416,0 0-1409,0 0-193,0 0 193,64 18 161,6-14 47,7-1-208,-2-3 32,-8 0 80,-7 0-112,-11 0-577,-11 0-3040,-38 0-913</inkml:trace>
  <inkml:trace contextRef="#ctx0" brushRef="#br0" timeOffset="1">515 18 7876,'0'0'792,"0"0"-555,22-5 156,0 1-104,-1 0 1,1 1 0,8 1-290,-26 3 73,0-1 0,0 0 0,0 1-1,-1 0 1,1 0 0,0 0 0,-1 0 0,1 0-1,-1 1 1,1 0 0,-1 0 0,0 0 0,1 0-1,-1 0 1,1 1-73,2 3 175,0 1-1,-1-1 1,1 1-1,-1 0 0,1 2-174,-4-6 51,5 9 90,-1 0 0,0 1 0,0 0 1,-2 0-1,1 0 0,-2 0 1,1 1-1,-2-1 0,1 9-141,-1-1 61,-1 0 0,-1 1 0,-1-1 1,-1 0-1,0 0 0,-2 0-61,-1-2 17,-2 1 1,0-1-1,-1-1 1,-1 1-1,0-1 1,-2-1-1,0 0 1,-1-1-1,0 0 1,-2 0 0,0-1-1,0-1 1,-1-1-1,-17 12-17,21-18-267,0 0 0,-1-1 0,0 0-1,0-1 1,-1-1 0,0 0 0,1 0 0,-14 1 267,13-3-1544,0 0-1,0-2 1,0 1 0,0-2 0,-10 0 1544,-4-5-4207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9:38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1 4578,'0'0'4221,"0"0"-2319,-27 11-1035,3-1-668,9-4-50,-1 0 0,1 1-1,0 1 1,0 0 0,1 1-1,0 1 1,1 0 0,0 1-1,0 0 1,-2 4-149,-4 6 257,1 0 0,2 2-1,0 0 1,-2 5-257,11-16 61,1 1-1,0 0 1,1 0-1,0 1 1,1 0-1,1 0 0,0 0 1,1 0-1,0 4-60,-1 5 20,2 0 0,1 0 0,1 0-1,1 0 1,0-1 0,2 1 0,1-1-1,1 1 1,1-1 0,5 11-20,-1-7 1,2-1 1,1 0-1,1-1 1,1 0-1,1-2 0,0 0 1,2 0-1,1-2 1,1 0-1,0-2 0,1 0 1,1-2-1,1 0 1,0-1-1,1-2 0,1-1 1,22 8-2,-29-13-141,-5-1-178,1-1 0,-1 0 1,1-1-1,0-1 0,0 0 0,0-1 0,0-1 0,14-1 319,19 0-4800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07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0 896,'0'0'1204,"-10"21"-703,-31 65-447,40-84-55,0 1 1,0-1 0,0 1 0,1-1 0,-1 1 0,0-1 0,1 1 0,0-1 0,0 1 0,0 0 0,0-1 0,0 1 0,0-1 0,0 1 0,1 0 0,0-1 0,-1 1 0,1-1 0,0 0-1,0 1 1,0-1 0,1 1 0,-1-1 0,0 0 0,1 0 0,0 0 0,-1 0 0,1 0 0,0 0 0,2 1 0,7 10 39,-8-8 18,0 1 1,0 0-1,0-1 1,-1 1-1,0 0 0,0 0 1,-1 0-1,0 1 1,0-1-58,0 2 407,0-1 0,-1 0 1,0 0-1,0 0 1,-1 0-1,1 0 0,-2 0 1,1 0-1,-1 0 0,0 0 1,-1 0-1,0 1-407,1-3 64,0 0 0,0 0 0,0 0 0,1 1 0,0-1 0,0 1 0,0-1 0,0 1 0,1-1 0,0 1 0,0-1 0,1 1 0,0-1 0,0 1 0,0-1 1,0 1-1,1-1 0,0 0 0,0 0 0,0 0 0,1 0 0,1 2-64,4 4 29,-1 1 0,0-1 0,0 2 0,-1-1 1,-1 1-1,0 0 0,-1 0 0,0 0 0,-1 0 1,-1 1-1,1 6-29,1 27 391,-3 0 1,-3 35-392,0-3 616,3-22-561,1-31 502,-2-1 0,0 0 0,-2 0 0,0 0 0,-2 0 0,-7 24-557,-4-2 190,1 1 0,2 1 1,3-1-1,2 2 0,1-1 1,3 15-191,5-18-363,-2-46 280,0 1 1,0 0 0,0-1 0,0 1-1,1-1 1,-1 1 0,0-1 0,0 1-1,0-1 1,1 1 0,-1-1-1,0 1 1,1-1 0,-1 1 0,0-1-1,1 1 1,-1-1 0,1 1 0,-1-1-1,1 0 1,-1 1 0,1-1-1,-1 0 1,1 1 0,-1-1 0,1 0-1,-1 0 1,1 0 0,0 1 0,-1-1-1,1 0 83,20 1-6048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1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1329,'0'0'11221,"0"0"-10533,0 0-32,0 0-656,0 0-352,0 0 352,0 0 32,151 7 0,-69-11 16,-2-3-48,-5 5-1312,-58 2-2434,-12 0-1633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2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1 367 9556,'0'0'1617,"0"0"-929,0 0-431,0 0-257,0 0-353,0 0 49,57 32 304,15-23 48,8-5 96,-1-4-64,-4 0 32,-8 0-112,-10-9-1568,-49 0-1970,-6-2-1808</inkml:trace>
  <inkml:trace contextRef="#ctx0" brushRef="#br0" timeOffset="1">538 0 5811,'0'0'1603,"0"0"-989,0 0 258,27 4-120,-27-4-752,33 5 285,0 1-1,19 6-284,-46-10 28,1 1 1,-1 0 0,1 0-1,-1 1 1,0 0 0,-1 0 0,1 0-1,-1 1 1,1 0 0,-1 0-1,-1 0 1,1 0 0,-1 1-1,0 0 1,0 0 0,0 0 0,-1 0-1,0 1 1,1 3-29,-2-7 15,3 9 40,0 0 0,-1 1 0,0-1 0,-1 1 0,0 0 0,-1-1 1,-1 1-56,2 27 378,-2 26-378,-1-65 4,0 10 16,0 1 0,-2-1 0,1 0 0,-2 0 0,1 0 0,-1 0 0,-1-1 0,0 1 0,-1-1 0,0 0 0,0 0 0,-1 0 0,0-1 0,-1 0 0,0 0 0,0-1 0,-1 0 0,0 0 0,0 0 0,-1-1 0,0-1 0,-4 3-20,0-2-343,0 0-1,-1 0 0,0-1 0,0-1 0,0-1 0,-1 0 0,1 0 0,-1-2 0,0 0 1,-11 0 343,-3-1-3109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0:02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7812,'0'0'1304,"0"0"-47,0 0-556,0 0-111,-23 1 138,-9 0-449,1 2 0,-1 2-279,29-5 8,1 1 0,0-1 0,0 1 0,0 0 0,0-1 0,0 1 0,0 0 0,0 0 0,0 0 0,0 1 0,0-1 0,1 0 0,-1 1 0,0-1 0,1 1 0,-1 0 0,1-1 0,0 1 0,0 0 0,-1 0 1,1 0-1,0 0 0,1 0 0,-1 0 0,0 0 0,0 0 0,1 0 0,0 0 0,-1 1 0,1-1 0,0 0 0,0 0 0,0 2-8,-1 6 47,-3 24 22,1 1-1,2-1 1,2 16-69,0 4 42,-1-14-10,2-1-1,2 1 0,1 0 1,3-1-1,9 31-31,-12-53 1,1 1 0,1-1 0,1 0 0,0 0-1,1-1 1,1 0 0,0-1 0,1 0 0,1 0 0,0-1 0,1-1-1,1 0 1,9 6-1,-12-11-110,0 0-1,1-1 0,0 0 1,1-1-1,-1-1 1,1 0-1,8 2 111,-8-4-913,0 0 0,1-1 1,-1-1-1,0 0 0,3 0 913,21-1-6227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1:00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6739,'0'0'710,"0"0"-209,0 0-221,0 0-168,-7 34-82,1-7-12,1 1 0,2 0 0,1 0 0,1 24-18,4-32 41,0 0 0,2 0 0,0 0 1,2-1-1,0 0 0,1 0 0,8 14-41,86 164 474,8-5-1,9-5 1,97 115-474,449 495 1311,0-67-600,39-29-456,-14-94-154,163 157 158,-664-572-195,-10 9 0,-8 7 0,15 41-64,-174-231-21,2 0-253,-1 0-1,-1 2 1,-1-1 0,-1 1-1,4 11 275,-11-15-1155,-3-16 1130,0 0 0,0 0-1,0 1 1,0-1 0,0 0 0,0 0 0,0 0 0,0 0-1,0 1 1,0-1 0,0 0 0,-1 0 0,1 0 0,0 0-1,0 1 1,0-1 0,0 0 0,0 0 0,0 0 0,0 0 0,-1 0-1,1 1 1,0-1 0,0 0 0,0 0 0,0 0 0,-1 0-1,1 0 1,0 0 0,0 0 0,0 0 0,0 0 0,-1 0-1,1 0 1,0 0 0,0 0 0,0 0 0,-1 0 25,-24-13-2136,-29-27-2533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1:00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6485 1361,'-61'47'3285,"13"-8"-1156,-3-3 1,0-2-1,-15 4-2129,55-31 14,6-5-14,1 0 0,0 0-1,-1 1 1,1-1 0,0 1 0,1 0-1,-1 0 1,1 1 0,-1-1 0,1 1-1,0 0 1,-1 1 0,4-4-1,0-1 0,-1 0 0,1 0 1,0 0-1,0 0 0,0 1 0,0-1 0,0 0 0,0 0 0,0 0 0,0 1 1,0-1-1,0 0 0,0 0 0,0 0 0,0 1 0,0-1 0,0 0 0,0 0 1,1 0-1,-1 0 0,0 1 0,0-1 0,0 0 0,0 0 0,0 0 0,0 0 1,0 0-1,1 1 0,-1-1 0,0 0 0,0 0 0,0 0 0,0 0 1,0 0-1,1 0 0,-1 0 0,0 1 0,0-1 0,0 0 0,1 0 0,-1 0 1,0 0-1,0 0 0,0 0 0,0 0 0,1 0 0,-1 0 0,0 0 0,0 0 1,0 0-1,1 0 1,15 0-97,-11 0 63,8-1 31,0 0 0,-1-1 0,1-1-1,0 0 1,-1 0 0,0-2 0,0 1 0,0-1 0,-1-1-1,0 0 1,4-3 3,54-32 152,-3-3 0,52-45-152,119-121 489,-1-22-193,15-44 241,-3-22-537,223-311 373,-281 359-232,178-226 120,903-1096 172,-851 1068-289,-29 51-48,-35 70-40,-46 68-43,-62 59-2,-56 48 23,-60 56 104,-38 41 215,51-42-353,-132 140 6,-10 10-1,-1-1 0,1 1 0,0 0-1,0 0 1,0 0 0,1 1 0,-1-1 0,1 1-1,-1 0 1,1 0 0,0 0 0,0 0 0,0 0-1,0 1 1,0 0 0,2 0-5,-4 1-6,-1 0-1,1 1 1,0 0-1,-1-1 1,1 1-1,0 0 1,-1 0-1,1 0 1,0 0-1,-1 0 1,0 0 0,1 0-1,-1 0 1,0 1-1,1-1 1,-1 0-1,0 1 1,0 0-1,0-1 1,0 1-1,-1-1 1,2 2 6,13 36-443,-14-37 388,1 5-472,0 0-1,-1 0 1,0 0 0,0 1 0,-1 1 527,1 42-5733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2:12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1 310 5475,'0'0'162,"0"0"-111,0 0 53,0 0 326,0 0 357,0 0 26,22 0 2082,84-2-1611,-29 0-701,-1 3-1,36 6-582,-32 3 141,79-2-141,-102-9 30,-1-3-1,1-2 0,23-7-29,40-6 12,1 7 0,89 2-12,-67 0-14,-1-6-1,15-9 15,15-2 40,-108 21-22,1 3 1,52 5-19,22 0 11,-5-12 25,-62 4 147,14 2-183,36-1 297,1-6 0,-1-5 0,33-12-297,-9 7 54,1 6-1,36 6-53,-112 6 13,265-23 0,-100 7 206,20 9-219,-199 11 74,1 3-1,3 3-73,94 9 708,1-8 1,9-6-709,200-2 1982,-360 0-1882,-1 1 0,1 0 0,0 0 1,-1 0-1,1 1 0,0-1 0,2 3-100,14 4-1115,0-5-5581,-21-3-2375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12102,'0'0'418,"2"30"-506,5 66 542,5-1-1,5 2-453,-2-23 118,3 22-24,5 0 1,35 91-95,-58-186 0,5 11 3,0 0-1,0 0 0,1-1 1,8 11-3,-13-20-4,1 1 1,0-1 0,0 0 0,0 0 0,0 1-1,0-2 1,1 1 0,-1 0 0,1 0 0,-1-1-1,1 1 1,-1-1 0,1 0 0,0 0 0,0 0 0,0 0-1,-1 0 1,1-1 0,0 1 0,0-1 0,0 0-1,0 0 1,2 0 3,-3 0 0,0 0 0,0-1-1,0 1 1,0-1 0,0 1 0,0-1-1,0 0 1,0 0 0,-1 0 0,1 0-1,0 0 1,-1 0 0,1 0-1,0 0 1,-1-1 0,1 1 0,0-2 0,18-31 20,-15 24-12,60-138 375,43-148-383,-102 278 7,47-155-276,-43 131-3923,2-25 4192,-11 56-4573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4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1040,'0'0'11414,"0"0"-9830,0 0-1247,0 0-305,0 0-16,0 0 80,154 20 48,-39-20-96,12 0 16,4 0-48,-4-13-16,-90 4-1761,-9 2-8628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12262,'0'0'944,"0"0"-944,0 0 0,0 0 224,0 0 96,131 143-224,-88-96-32,2 0-16,-3-4-16,-5-3-32,-12-9-2081,-20 1-4289,-5-10 1759</inkml:trace>
  <inkml:trace contextRef="#ctx0" brushRef="#br0" timeOffset="1">70 358 10597,'0'0'2753,"0"0"-1921,0 0-591,0 0-177,0 0-64,100-127 96,-33 89-80,5 2-16,-7 9-2113,-45 22-6979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7331,'0'0'785,"0"0"-497,0 145 464,0-91 161,-12-7-241,2-7-352,3-13-176,2-5-96,5-8-32,0-8-16,0-6-64,0 0-1777,0-11-1664,0-11-1458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08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13 9060,'0'0'1684,"0"0"-1396,0 0-371,6-2-85,-5 2 159,29-9-16,-29 9 30,-1 0 1,1 0-1,0-1 1,0 1 0,-1 0-1,1 0 1,0 0-1,0 0 1,-1 0 0,1 0-1,0 0 1,0 0-1,-1 0 1,1 0 0,0 1-1,0-1 1,-1 0-1,1 0 1,0 1 0,-1-1-1,1 0 1,0 1-1,-1-1 1,1 1-1,0-1 1,-1 1 0,1-1-1,-1 1 1,1 0-1,-1-1 1,1 1 0,-1 0-1,0-1 1,1 1-1,-1 0 1,0-1 0,1 1-1,-1 0 1,0 0-1,0 0-5,1 70 834,-2-55-774,1 0 0,0 1-1,1-1 1,1 0 0,0 0 0,1 0 0,1 0 0,0 0 0,2-1 0,1 3-60,20 27-588,-22-38 351,0 0 0,0 1-1,-1-1 1,1 1-1,-2 0 1,1 0 0,-1 1-1,0-1 1,-1 1 0,0 0-1,0-1 1,-1 5 237,0-5 151,-1 1-1,0-1 1,-1 1 0,0-1-1,-1 0 1,1 1 0,-1-1 0,-1 0-1,0 0 1,-2 5-151,-2 2 213,1 1 0,1 0 0,1 0 0,0 0 0,1 0 0,0 1 0,1 9-213,0 32-77,4 33 77,0-12 651,-4-46-131,-1 0-1,-1 0 1,-2 0 0,-1-1-1,-4 8-519,-57 159 929,52-156-940,9-22-255,-1-1-1,-2 0 0,-8 15 267,18-35-90,0 0-1,0 1 1,0-1-1,-1 1 1,1-1 0,0 1-1,-1-1 1,1 0-1,0 1 1,-1-1 0,1 0-1,0 1 1,-1-1-1,1 0 1,-1 0 0,1 1-1,0-1 1,-1 0-1,1 0 1,-1 0 0,1 0-1,-1 0 1,1 1-1,-1-1 1,1 0 0,-1 0 90,-9 0-4405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6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13174,'0'0'1153,"0"0"-849,0 0-32,0 0-272,0 0 0,0 0-5107,23-33-4641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7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14 9444,'0'0'1366,"0"0"-184,0 0-85,-22-4-28,12 3-951,2-1-47,1 0 0,-1 0 0,0 1 0,1 0 0,-1 1 1,0 0-1,1 0 0,-1 1 0,0 0 0,1 0 0,-1 1 0,1 0 1,-1 0-1,1 0 0,0 1 0,0 0 0,0 1 0,0 0 1,1 0-1,-1 0 0,0 1-71,-15 16 104,0 1 0,1 1 0,2 1 1,0 0-1,2 2 0,0 0 0,-3 10-104,9-15 44,2 1-1,0 0 1,1 0-1,1 0 0,1 1 1,1 0-1,1 0 1,1 1-1,0 19-43,3-35 0,0 0-1,0 0 0,1 0 1,0 0-1,0 0 1,1-1-1,-1 1 0,2 0 1,-1-1-1,1 0 0,1 1 1,-1-1-1,1-1 1,0 1-1,1 0 0,-1-1 1,1 0-1,1 0 0,-1 0 1,1-1-1,3 3 1,-1-2-4,1 0 0,0 0 0,1-1 0,-1 0 0,1-1 0,0 0 0,0-1 0,0 0 0,1 0 0,2 0 4,12 0-828,0 0 0,0-1 0,11-2 828,-35 0-368,1 0-1,-1 1 1,1-1-1,-1 0 0,1-1 1,-1 1-1,1 0 1,-1 0-1,1-1 0,-1 1 1,1-1-1,-1 1 1,1-1 368,7-14-8233</inkml:trace>
  <inkml:trace contextRef="#ctx0" brushRef="#br0" timeOffset="1">123 442 9780,'0'0'2209,"0"0"-416,0 0-1056,0 0-737,0 0-16,0 0 16,87-43 64,35 36-32,15-4-32,-80 4-1649,-12 1-4802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8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278 489 8916,'-22'0'3039,"2"0"-2533,10 0-363,0-1 1,0 1 0,1 1 0,-1 0-1,0 0 1,0 1 0,1 0 0,-1 1-1,1 0 1,0 0 0,-1 1-1,2 0 1,-4 3-144,3-2 159,0 2 0,0-1-1,1 1 1,0 1 0,0-1-1,1 1 1,0 1-1,-5 6-158,9-10 49,0 0 0,1 0-1,-1 0 1,1 1-1,0-1 1,0 1-1,1-1 1,-1 1-1,1-1 1,1 1-1,-1 0 1,1 0-1,0-1 1,0 1-1,0 0 1,1-1 0,1 3-49,-2-4-3,1-1 0,0 0 0,0 0 0,1 0 0,-1 0 0,1-1 0,-1 1 0,1 0 0,0-1 0,0 1 0,0-1 0,1 1 0,-1-1 0,0 0 0,1 0 0,1 1 3,1 0-18,1 1-1,0-1 1,0 0-1,0-1 0,1 1 1,-1-1-1,1-1 0,0 1 19,8 1-93,-1-2 0,0 1 0,1-2 0,-1 0 0,1 0-1,-1-2 1,7 0 93,-13 0-245,1 0 0,-1-1 0,1 0 1,-1 0-1,0-1 0,-1 0 0,1 0 0,-1 0 0,1-1 0,-1-1 0,-1 1 0,2-2 245,2-3-422,-1 0 0,-1 0 0,0 0-1,0-1 1,-1-1 0,-1 1 0,4-10 422,2-7-368,-2-2 0,-1 1 0,-1-1 0,-2 0 0,-1 0 0,1-22 368,2-252 184,-8 290-125,0 9 130,0 0 1,0 0-1,-1 0 1,1 0-1,-1-1 1,0 1-1,-1 1 1,0-3-190,1 6 212,1 0 0,-1-1 1,0 1-1,0 0 1,1 0-1,-1-1 0,0 1 1,0 0-1,0 0 1,-1 0-1,1 0 1,0 0-1,0 0 0,0 1 1,-1-1-1,1 0 1,-1 1-1,1-1 1,0 0-1,-1 1 0,1 0 1,-1-1-1,1 1 1,-1 0-1,1 0 0,-1 0 1,0 0-213,1 0 28,1 1-1,-1-1 1,1 0 0,-1 1 0,1-1 0,0 1-1,-1-1 1,1 1 0,0-1 0,-1 1 0,1-1-1,0 1 1,-1-1 0,1 1 0,0-1 0,0 1-1,0 0 1,0-1 0,0 1 0,-1-1 0,1 1-1,0 0 1,0-1 0,1 1 0,-1-1 0,0 1-1,0 0 1,0-1 0,0 1-28,0 5 85,-4 434 694,5-242-614,0-147 28,2-2-1,5 25-192,-6-56-467,2 0 1,0 1-1,1-2 1,1 1-1,1-1 0,0 0 1,1 0-1,3 3 467,-9-17-5979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10453,'0'0'1985,"0"0"-1777,0 0-192,0 0 400,-10 143 144,3-73-112,-3-5-159,2-5-145,3-13-64,3-13-48,2-10-32,0-19-240,0-5-3442,7-3-4306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19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12742,'0'0'672,"0"0"-672,0 0-48,0 0-304,0 0-3762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1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8164,'0'0'1584,"0"0"-1455,0 0 15,0 0 208,30 132 704,-30-85-351,-30 9-449,-7 4-128,-6-6-96,6-9-32,10-23-176,14-22-1649,13 0-2529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2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7 141 8756,'0'0'1924,"0"0"-478,0 0-307,0 0-243,0 0-320,-3 0-359,-1-1-260,6 0 15,14 0 6,0 1 17,1-2 0,0 0 1,13-4 4,7-10-50,-1-1 0,0-1 0,-1-3 0,9-7 50,-39 24-105,1 1 1,1-1-1,-1 1 1,0 1-1,1-1 1,0 1-1,-1 0 1,1 0-1,0 1 1,0 0-1,0 0 1,5 1 104,-11 0-13,1 1-1,0-1 1,-1 1 0,1-1 0,0 1 0,-1-1 0,1 1-1,0 0 1,-1 0 0,1 0 0,-1 0 0,0 0 0,1 0 0,-1 0-1,0 1 1,1-1 0,-1 0 0,0 1 0,0-1 0,0 1-1,0-1 1,-1 1 0,1 0 0,0-1 0,-1 1 0,1 0-1,-1 0 14,4 10-7,-1-1 0,0 1 0,0 9 7,-2-18-2,5 60 44,-3 1 0,-4 57-42,-1-30 111,2 362 348,0-441-421,0 0 1,-1-1 0,-1 1-1,0 0 1,-1-1-1,0 1 1,0-1 0,-2 0-1,1 0 1,-1 0 0,-3 4-39,3-8 77,1-1 0,-1 1 0,0-1 0,-1 0 0,1 0 1,-1-1-1,0 1 0,-1-1 0,1-1 0,-1 1 0,0-1 1,0 0-1,-1-1 0,1 0 0,-1 0 0,1-1 0,-3 1-77,-18 2 220,0-1 0,-1-1 0,1-2 1,-23-1-221,22-1-62,29 1-31,-1 0-1,0-1 1,1 1 0,-1 0-1,0-1 1,1 1-1,-1-1 1,1 1-1,-1-1 1,1 1-1,-1-1 1,1 0-1,-1 1 1,1-1-1,0 1 1,-1-1-1,1 0 1,0 1-1,-1-1 1,1 0-1,0 0 1,0 1 0,0-1-1,0 0 1,0 0-1,-1 1 1,1-1-1,1 0 94,-3-24-3308,2 22 2505,-1-18-4653,1 2 1417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3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12166,'0'0'1456,"0"0"-1440,0 0 80,0 0-64,0 0 128,155-25 0,-93 25-64,3 0-47,-6 3-17,-9 3-32,-43-6-433,-7 7-8115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1 736,'0'0'7476,"0"0"-7172,0 0-208,0 0-80,0 0 416,164 152 256,-115-101-127,4-4-209,-1-6-256,-7-8-48,-6-2 32,-9-6-64,-12 2 32,-11-2-48,-7-1-1601,0-17-2417,-12 0-1072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9668,'0'0'2530,"0"0"-1938,0 0-464,0 0-128,60-139 288,12 70-144,18-7-96,7 6 0,-8 12-48,-59 47-560,-15 9-4979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2:44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149 236 512,'0'0'993,"0"0"-249,0 0 771,0 0 3117,-23-5-2847,-70-17-633,66 14-333,21 4 773,25 3-327,-19 1-1299,251 1 492,325-5-94,-309-17-167,63-21-197,-41 3 13,-146 25-8,-28 3-53,0-5 1,70-20 47,-153 27-1236,-26 5-3326,-6 4-4629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08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8948,'0'0'2417,"0"0"-2417,0 0 448,-5 137 1505,0-41-1184,-2 5-689,-6 6 32,6-71-112,-3-5-3074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6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6515,'0'0'1027,"5"27"-616,1 1-302,1 4 148,-2 0 0,-1 0 0,-2 0-1,-1 10-256,0-13 376,-2-1 0,0 0 0,-2 0 0,-1 0-1,-2 0 1,0-1 0,-7 15-376,0-7 224,-1-2 0,-3 2-224,13-26 51,-2 1-1,1-1 0,-1-1 1,-1 1-1,1-1 1,-1 0-1,-1-1 0,0 1 1,-4 2-51,11-9 0,0 0-1,0-1 1,0 1 0,0 0 0,0 0 0,-1-1 0,1 1 0,0-1-1,0 1 1,-1-1 0,1 0 0,0 1 0,0-1 0,-1 0-1,1 0 1,0 0 0,-1 0 0,1 0 0,-1 0 0,1 0 0,0-1-51,0 1 0,0-1 0,0 1 0,0-1 0,0 0 0,0 1 0,1-1 0,-1 0 0,0 0 0,0 1 1,1-1-1,-1 0 0,1 0 0,-1 0 0,1 0 0,-1 0 0,1 0 0,0 0 0,-1 0 0,1 0 51,-2-8-1133,0 0 0,1 0-1,1-1 1,-1 1 0,2-5 1133,-1 7-1137,0-34-2796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1921,'0'0'11413,"0"0"-10340,0 0-897,0 0-160,0 0-16,0 0-16,53-36-369,-46 54-5985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7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0 7652,'0'0'1840,"0"0"-79,0 0-608,-161 134-241,86-55-32,5-1-271,13-6 31,20-12-96,22-6-368,15-9-32,3-5-96,34-2-32,13-11-32,12-9-16,7-12 0,8-6-368,-49-9-2033,-8-15-2993</inkml:trace>
  <inkml:trace contextRef="#ctx0" brushRef="#br0" timeOffset="1">201 322 11989,'0'0'1617,"0"0"-704,0 0-913,0 0-48,0 0 48,0 0 96,167 32-48,-52-23-48,-68-9-240,-7 0-7732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8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172 352 6435,'0'0'1790,"0"0"-491,0 0-173,0 0 125,0 0-445,-9-5-304,-28-16-222,27 16-80,9 5-56,1 0-19,0 0-58,-4 8 160,-7 38-80,9-34-130,-1 1 1,0-1-1,-1 0 0,-1 0 0,1 0 1,-5 7-18,-13 12 100,13-18-19,0 0 0,1 0 0,-5 11-81,12-21 4,-1 0 0,1 1 0,0-1 0,0 0 1,0 1-1,1-1 0,-1 0 0,1 1 1,-1-1-1,1 1 0,0-1 0,1 1 0,-1-1 1,1 1-1,-1-1 0,1 1 0,0-1 1,1 2-5,-1-2-5,1-1 0,0 0 0,0 1 0,0-1 0,0 0 0,1 0 0,-1 0 1,0 0-1,1 0 0,-1 0 0,1-1 0,0 1 0,0-1 0,0 0 0,-1 0 1,1 0-1,0 0 0,0 0 0,0-1 0,3 1 5,11 1-38,-1 0 0,1-2 0,5 0 38,-15 0-10,-1 0-45,-1-1 0,0 0 1,0 0-1,1-1 0,-1 1 0,0-1 0,0 0 1,0-1-1,-1 1 0,1-1 0,0 0 0,-1 0 1,0 0-1,0-1 0,0 1 0,0-1 0,0 0 1,-1 0-1,0-1 0,0 1 0,1-2 55,8-12-553,-2-1 0,1 0-1,-2-1 1,4-14 553,-2 3-239,-2 0 1,-1-1-1,-2 0 1,-1 0-1,0-17 239,0-50 1019,-5-14-1019,0 47 1308,0 66-1275,0-1-1,0 1 1,0 0 0,0-1 0,0 1 0,0 0-1,0-1 1,0 1 0,0 0 0,0 0 0,0-1-1,0 1 1,0 0 0,0 0 0,-1-1-1,1 1 1,0 0 0,0-1 0,0 1 0,0 0-1,0 0 1,-1-1 0,1 1 0,0 0 0,0 0-1,0 0 1,-1-1 0,1 1 0,0 0 0,0 0-1,-1 0 1,1 0 0,0 0 0,0-1 0,-1 1-1,1 0 1,0 0 0,-1 0 0,1 0 0,0 0-1,0 0 1,-1 0 0,1 0 0,0 0 0,-1 0-1,1 0 1,0 0 0,0 0 0,-1 0 0,1 0-1,0 1 1,-1-1 0,1 0 0,0 0 0,0 0-1,-1 0 1,1 0 0,0 1 0,0-1 0,0 0-1,-1 0 1,1 0 0,0 1 0,0-1 0,0 0-1,-1 0 1,1 1 0,0-1-33,-9 48 443,2 1 0,0 22-443,0 3 77,-7 59 310,3 97-387,11-193-80,-1-5 181,2-1 1,2 16-102,-2-40-102,0 0 0,0 0 0,0-1 0,1 1 0,0-1 0,0 0 0,1 1 0,0-1 0,0 0 0,1 0 0,-1-1 0,1 1 0,3 3 102,-6-9-166,-1 1 1,1-1 0,-1 1-1,1-1 1,-1 1-1,1-1 1,0 1 0,-1-1-1,1 0 1,0 1-1,-1-1 1,1 0-1,0 1 1,0-1 0,-1 0-1,1 0 1,0 0-1,0 0 1,-1 0 0,2 0 165,-2 0 0,10 0-5456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28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187 336 8324,'0'0'1056,"0"0"-624,10 177 369,-10-98 495,0 3-271,-10-3-449,-7-3-224,0-9-160,-3-4-96,0-14-48,-3-11 33,-2-11-49,1-16 32,4-11-64,5-16-1649,10-17-3570,5-10-1984</inkml:trace>
  <inkml:trace contextRef="#ctx0" brushRef="#br0" timeOffset="1">259 46 13414,'0'0'2337,"0"0"-1568,0 0-449,0 0-16,0 0-176,0 0-128,53-45-2657,-51 56-8436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0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8756,'0'0'1881,"0"0"-1278,0 0-446,3 0-95,0 0 59,22 1-319,-24-1 270,0 0 1,-1 0-1,1 0 1,0 0-1,0 0 0,0 0 1,0 0-1,-1 0 1,1 0-1,0-1 0,0 1 1,0 0-1,-1 0 1,1-1-1,0 1 0,0-1 1,-1 1-1,1-1 0,0 1 1,0-1-73,-1 1 1091,0 0-360,-19 1-532,19-1-197,0 0 0,0 0-1,0 0 1,0 0-1,0 0 1,0 0 0,0 0-1,0 0 1,1 0-1,-1 0 1,0 0 0,0 0-1,0 1 1,0-1-1,0 0 1,0 0-1,0 0 1,0 0 0,0 0-1,0 0 1,0 0-1,0 0 1,0 0 0,1 0-1,-1 0 1,0 0-1,0 0 1,0 0 0,0 0-1,0 0 1,0 0-1,0 0 1,0 0 0,0 1-1,0-1 1,0 0-1,0 0 1,0 0-1,0 0 1,0 0 0,0 0-1,0 0 1,0 0-1,0 0 1,0 0 0,0 0-1,0 1 1,0-1-1,0 0 1,0 0 0,0 0-1,0 0 1,0 0-1,0 0 1,0 0-1,0 0 1,0 0 0,0 0-1,0 0 1,-1 0-2,4 1 2,-1-1 1,1 0 0,-1 0-1,1 0 1,-1 0-1,1 0 1,-1 0-1,1-1 1,-1 1-1,0-1 1,1 1 0,-1-1-3,0 0 19,0 0 0,0 0 0,0-1 0,0 1 1,0 0-1,-1-1 0,1 1 0,0-1 0,-1 0 1,0 1-1,1-1 0,-1 0 0,0 0 0,0 0 1,0 0-1,0 0 0,0 0 0,0 0 0,0 0 1,-1-1-1,1 1 0,-1 0 0,0 0 1,0-1-1,0 1-19,0 2 1,-1-1 1,1 1 0,-1 0-1,1-1 1,-1 1-1,1 0 1,-1-1 0,0 1-1,1 0 1,-1 0-1,0 0 1,1-1 0,-1 1-1,0 0 1,1 0-1,-1 0 1,0 0 0,1 0-1,-1 0 1,0 1-1,1-1 1,-1 0 0,1 0-1,-1 0 1,0 1-1,1-1-1,-21 7-5924,14 4-1874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0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7732,'0'0'2681,"0"0"-1502,0 0-739,0 0 334,0 0 117,2 3-491,-1-1-155,1 0 1,-1 0-1,0 0 0,0 0 0,0 1 0,0-1 1,-1 0-1,1 0 0,-1 1 0,1-1 0,-1 2-245,1-3-7,-1 0-1,0-1 0,0 1 0,1 0 1,-1 0-1,1 0 0,-1-1 0,1 1 1,-1 0-1,1 0 0,-1-1 0,1 1 0,0-1 1,-1 1-1,1 0 0,0-1 0,-1 1 1,1-1-1,0 0 0,0 1 0,0-1 1,-1 1-1,1-1 0,0 0 0,0 0 1,0 0-1,0 1 0,0-1 8,29 4-52,-29-4 36,11 1-48,39 1-208,-48-2 254,0 0 1,0 0-1,0-1 0,0 1 0,0-1 0,0 1 0,0-1 0,0 0 0,0 0 0,0 0 0,-1 0 1,1-1-1,1 0 18,-4 2 23,0 0-17,0 0 0,-1 0 0,1 0 0,0 0 0,0 0 0,0 0 0,0 0 0,0 0 1,-1 0-1,1 0 0,0 0 0,0 0 0,0 0 0,0 0 0,0 0 0,0 0 0,0 0 0,-1-1 0,1 1 0,0 0 0,0 0 0,0 0 0,0 0 0,0 0 1,0 0-1,0 0 0,0 0 0,0-1 0,0 1 0,-1 0 0,1 0 0,0 0 0,0 0 0,0 0 0,0 0 0,0-1 0,0 1 0,0 0 0,0 0 0,0 0 1,0 0-1,0 0 0,0 0 0,0-1 0,0 1 0,0 0 0,0 0 0,0 0 0,1 0 0,-1 0 0,0 0 0,0-1 0,0 1 0,0 0 0,0 0 0,0 0-6,-30-1 155,-39 1 302,62 0-388,1 1 0,0 0 1,0 0-1,0 0 0,0 1 1,0 0-1,0 0 0,1 1 1,-4 1-70,-7 14 337,16-18-406,0 0 1,-1 0-1,1 1 1,0-1-1,0 0 0,0 1 1,-1-1-1,1 0 1,0 1-1,0-1 1,0 0-1,0 1 0,0-1 1,0 1-1,0-1 1,0 0-1,0 1 1,0-1-1,0 0 0,0 1 1,0-1-1,0 0 1,0 1-1,0-1 1,0 0-1,1 1 0,-1-1 1,0 0-1,0 1 1,0-1-1,1 0 1,-1 1-1,0-1 1,0 0-1,1 0 0,-1 1 1,0-1-1,0 0 1,1 0-1,-1 0 1,0 1-1,1-1 0,-1 0 1,0 0-1,1 0 1,-1 0-1,0 0 1,1 0-1,-1 0 0,0 0 1,1 0-1,-1 1 1,0-2-1,1 1 1,-1 0-1,1 0 0,-1 0 1,0 0-1,1 0 69,19 0-7539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4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7828,'-53'126'928,"16"-1"161,12 3-1,8-8 1,12-8-161,5-11-464,5-11-256,37-17-176,15-19 48,13-20-80,-38-34-1985,-2-9-4674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5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11685,'0'0'977,"0"0"-913,0 0 128,55 165 128,-23-97 16,8-4-64,7-3-144,1-5-80,-1-7 0,-2-9-48,-11-6-48,-29-32-3825,-5 0-4147</inkml:trace>
  <inkml:trace contextRef="#ctx0" brushRef="#br0" timeOffset="1">107 571 11557,'0'0'1697,"0"0"-849,0 0-335,-25-149-257,92 68-160,18-9-64,9-1 16,6 8-48,-65 60-560,-10 15-4723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5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 11189,'0'0'1745,"0"0"-1393,0 0-336,0 0-32,0 0-48,0 0-8340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31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637 2 10389,'-25'0'1016,"-178"-1"644,186 2-1548,0 0 1,0 2 0,0 0 0,0 1 0,1 0-1,0 2 1,0 0 0,0 1 0,0 0-1,1 1 1,1 1 0,-1 0 0,2 1 0,-1 1-1,0 1-112,0 1 22,0 0-1,1 2 0,0 0 0,1 0 0,1 1 0,0 1 0,1-1 0,1 2 0,1-1 1,0 1-1,1 1 0,1-1 0,0 4-21,1 3 11,0 0-1,2 0 1,1 0 0,1 1-1,1-1 1,1 0 0,1 1-1,1-1 1,1 0 0,2 0-1,0-1 1,2 0 0,0 0-1,8 12-10,5 6 17,2-2 0,2 0-1,2-2 1,1-1-1,2-1 1,1-2 0,2 0-1,29 21-16,-28-28-1,0-1 1,2-2-1,1-2 0,0-1 0,2-2 0,0-1 0,1-3 1,0-1-1,29 6 1,-25-11-10,0-1 0,1-2 0,0-2 0,0-3 0,0-1 0,21-4 10,-41 2 11,0-2 0,0-1 0,0-1 0,-1-1 0,0-1 0,0-1 0,-1-1 0,0-1 0,-1-1 0,0-1 0,-1-1 0,4-4-11,-3-2 32,0-1 1,-2 0 0,-1-2 0,0 0 0,-2-1-1,0-1 1,-2-1 0,-1 0 0,-1 0-1,-1-2 1,-1 0 0,4-21-33,-3 7 38,-2-2 1,-2 0 0,-2 0-1,-2 0 1,-2 0-1,-2-1 1,-2 1-1,-3-9-38,2 29 28,-1 0 0,-2 0-1,0 1 1,-2 0-1,0 0 1,-1 1-1,-2 0 1,0 0-1,-1 1 1,-6-5-28,8 12 23,0 0-1,-2 1 1,0 0 0,0 1-1,-1 0 1,0 1-1,-1 0 1,-1 1 0,0 1-1,0 0 1,0 1-1,-1 1 1,-1 0 0,-8-2-23,9 5 43,0-1 1,0 2-1,-1 0 1,0 1-1,0 1 1,1 1-1,-1 0 0,0 1 1,0 1-1,1 0 1,-13 4-44,17-2-294,1 0 0,0 1 0,0 0 0,0 0 0,0 1 0,1 1 0,0 0 0,1 0 0,-1 1 0,1 0 0,1 0 0,0 1 0,0 0 0,0 1 0,1 0 0,-3 6 294,-32 58-10445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7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3986,'0'0'2932,"0"0"-1323,0 0-401,0 0-456,0 0-266,0 25-193,0-20-273,-5 205 1070,3-121-471,2-88-641,0 0-1,0-1 1,0 1 0,0 0-1,0 0 1,0-1-1,0 1 1,0 0-1,0-1 1,0 1-1,0 0 1,1 0 0,-1-1-1,0 1 1,1 0-1,-1-1 1,0 1-1,1-1 1,-1 1-1,1 0 1,-1-1 0,1 1-1,-1-1 1,1 1-1,-1-1 1,1 1-1,0-1 1,-1 0-1,1 1 1,0-1 0,-1 0-1,1 1 1,0-1-1,-1 0 1,1 0-1,0 0 1,0 0-1,-1 0 1,1 0 0,0 0-1,0 0 1,-1 0-1,1 0 1,0 0-1,-1 0 1,1 0-1,0 0 1,0-1 0,-1 1-1,1 0 1,0-1-1,-1 1 1,1 0 22,2-1-419,-1 0 1,1-1-1,-1 1 1,1 0-1,-1-1 1,0 0-1,1 1 1,-1-1 0,0 0-1,0 0 1,0 0-1,0 0 1,0-1 418,5-18-4781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7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7475,'0'0'1425,"0"0"-1409,0 0-16,0 0-1649,0 0-464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8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0 2401,'0'0'6227,"0"0"-5427,0 0-608,-28 146 673,-2-97-49,-2-2-544,5 2-176,4-4-96,8-11-1488,15-30-2658,0-4-993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8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2353,'0'0'7427,"0"0"-5810,0 0-1345,0 0-256,0 0-16,0 0 945,74 112-129,-17-61-672,11-8-112,-1-9 96,-8-5-112,-1-7 0,-14 0-16,-11-4-1232,-16-4-2210,-17-14-3329</inkml:trace>
  <inkml:trace contextRef="#ctx0" brushRef="#br0" timeOffset="1">172 451 7908,'0'0'1568,"0"0"-431,0 0-385,0 0-560,-27-121 224,59 74 81,16-9-193,6-4-272,8 1-16,-4 6 32,-4 6-48,-41 40-1441,-8 7-2721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9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9156,'0'0'534,"3"20"-334,-1 0-123,3 20 498,-2-1 0,-1 16-575,-1 3 902,0-3 585,-4 16-1487,2-55 182,-1 1-1,-1-1 1,0 1 0,-1-1-1,-1 0 1,-3 5-182,4-13 57,-1 6 72,-1 0 1,-1 0 0,0-1 0,-1 0-1,0 0 1,-5 4-130,14-17-4,-1 0 0,0-1-1,0 1 1,0 0 0,0 0 0,-1 0 0,1 0-1,0 0 1,0-1 0,0 1 0,0 0 0,0 0-1,0 0 1,0 0 0,0 0 0,0-1 0,0 1-1,0 0 1,0 0 0,0 0 0,0 0 0,-1 0-1,1 0 1,0 0 0,0 0 0,0-1 0,0 1-1,0 0 1,0 0 0,-1 0 0,1 0 0,0 0-1,0 0 1,0 0 0,0 0 0,0 0 0,-1 0-1,1 0 1,0 0 0,0 0 0,0 0 0,0 0-1,0 0 1,-1 0 0,1 0 0,0 0 0,0 0-1,0 0 1,0 0 0,0 0 0,-1 1 4,2-4-146,-1-102-4448,0 56 120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9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10709,'0'0'2609,"0"0"-2273,0 0-304,0 0-64,0 0 32,0 0-2385,59-16-8580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3:39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0 7283,'0'0'1057,"0"0"-692,12 28 457,-8-18-703,23 56 970,-2 0 0,9 44-1089,-7 4 688,-4 0 1,-5 1-1,-6 1 0,-3 28-688,-8-59 590,-7 38-590,3-94 68,-1-1-1,-2 0 1,0 0-1,-2 0 1,-1-1-1,-3 4-67,-11 17 57,-2-2 0,-1 0 0,-3-2 0,-2-1-1,-1-2 1,-2-1 0,-11 7-57,35-36-541,-1-2 0,0 1 0,0-1 0,-1-1 0,-7 4 541,5-8-5371,0-4-1322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06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29 5010,'0'0'2956,"0"0"-1384,0 0-977,0 0-446,0 0 51,0 0 184,0 0-77,0 0-208,0 0-40,-4 2-17,4-2-40,-11 6 2,11-6-4,0 0 1,0 0-1,0 0 0,1 0 1,-1 0-1,0 0 0,0 0 1,0 0-1,0 0 0,0 1 0,0-1 1,0 0-1,1 0 0,-1 0 1,0 0-1,0 0 0,0 0 1,0 0-1,0 1 0,0-1 0,0 0 1,0 0-1,0 0 0,0 0 1,0 0-1,0 1 0,0-1 1,0 0-1,0 0 0,0 0 1,0 0-1,0 0 0,0 1 0,0-1 1,0 0-1,0 0 0,0 0 1,0 0-1,0 0 0,0 1 1,0-1-1,0 0 0,0 0 1,0 0-1,-1 0 0,1 0 0,0 0 1,0 0-1,0 1 0,0-1 1,0 0-1,0 0 0,0 0 1,-1 0-1,1 0 0,0 0 1,0 0-1,0 0 0,0 0 0,0 0 1,0 0-1,-1 0 0,1 0 1,0 0-1,0 0 0,0 0 1,0 0-1,-1 0 0,41 8 549,-1-3 1,1-1-1,8-2-549,127-2 532,-75-1-322,469 1 263,-317-9 295,88 0-499,-289 7-247,-1-3-1,46-10-21,-37 6 59,0 2 1,0 3-1,57 4-59,-28-1-447,-88 1-7568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7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269 647 336,'0'0'785,"0"0"-287,0 0-172,0 0 74,0 0 771,-25-17 1735,25 17-2906,-27-18 1157,-1 1 1,-24-10-1158,50 26 57,0 0 0,0 0 0,0 0 0,0 1 0,0-1 0,0 1 0,0 0 0,0 0 0,0-1 0,0 1 0,0 1 0,0-1 0,0 0 0,0 0 0,0 1 0,0-1 0,0 1 0,0 0 0,0-1 0,0 1 0,0 0 0,0 0 0,-1 1-57,0 1 77,0 0-1,0 0 0,0 1 1,0-1-1,1 1 0,-1 0 1,1-1-1,-1 3-76,-2 2 93,-5 9 146,1 1 1,0-1-1,2 1 1,-3 9-240,7-19 47,1 0 0,0 1 0,0-1 0,1 0 0,0 1 0,0-1 0,1 1 0,0-1 0,1 1 0,-1-1 0,3 7-47,-3-14 0,1 1 0,0-1-1,-1 1 1,1-1 0,0 1 0,0-1 0,0 1 0,0-1-1,0 0 1,0 0 0,0 1 0,0-1 0,1 0 0,-1 0-1,0 0 1,1 0 0,-1 0 0,2 0 0,1 1-3,1 0 1,-1-1-1,1 1 1,-1-1-1,1 0 0,0-1 1,0 1 2,11 0-30,-1-1 0,0 0 0,0-1 0,1-1 30,-10 1-15,0 0 0,0 0 0,0-1 1,1 0-1,-2 0 0,1-1 1,0 0-1,0 0 0,-1 0 1,0-1-1,1 0 0,1-1 15,1-3-101,1 0 0,-1-1 0,-1 0 0,1-1 0,-1 1 0,3-8 101,3-7-126,-1-1 0,-1 0 1,-2-1-1,0 0 0,2-17 126,1-24 3,-3-1-1,-3 0 1,-3 0-1,-4-29-2,1 81 1,0 7 9,-3-81 8,2 82 1,-1-1-1,0 0 0,0 0 0,-1 1 0,0-1 0,0 1 0,-1 0 0,-3-5-18,-3 4 955,9 9-934,1-1 1,0 1-1,-1 0 1,1 0-1,0 0 0,-1 0 1,1 0-1,0 0 1,-1 0-1,1 0 0,-1 0 1,1 0-1,0 0 1,-1 0-1,1 0 0,0 0 1,-1 1-1,1-1 1,0 0-1,-1 0 1,1 0-1,0 0 0,0 1 1,-1-1-1,1 0 1,0 0-1,0 0 0,-1 1 1,1-1-1,0 0 1,0 1-1,-1-1 0,1 0 1,0 0-1,0 1 1,0-1-1,0 0 0,0 1 1,0-1-1,-1 0 1,1 1-1,0-1 0,0 1 1,0-1-1,0 0 1,0 1-1,0-1 0,0 0 1,0 1-1,1-1-21,-11 98 502,5 19-502,-4 46 211,-4-33-87,2-31 167,4 0 1,5 77-292,3-169 30,-1 0 0,1 0 1,1 0-1,-1 0 1,1-1-1,0 1 0,1 0 1,0 0-31,-2-5-145,0 0 1,0 0-1,0 0 1,0 0-1,1 0 1,-1 0-1,1-1 1,-1 1-1,1-1 1,0 1-1,-1-1 1,1 1-1,0-1 1,0 0-1,0 0 1,0 0-1,0 0 1,0 0-1,1 0 1,-1-1-1,0 1 1,0-1-1,1 0 1,-1 1-1,2-1 145,11 0-7668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0,'0'0'64,"0"0"80,0 0 12598,0 0-12550,0 0-80,0 0-112,134 107 64,-94-64 48,5-1-96,-1-6 48,1-5-64,-3 1-16,-12-5-2897,-12-1-3026,-18 4 2337,0-24 2562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0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8532,'0'0'3204,"-3"29"-2436,1-13-748,-2 22 15,-2 0 0,-1 0 0,-2-1 0,-10 27-35,-77 223-1486,79-241-5151,16-45 3339,1-7 3012,0 3-76,1-7 318,0 1-1,0-1 1,1 0-1,0 0 1,1 1 0,0-1-1,1 1 1,-1 0 0,6-9 44,-1 4 291,1 0 1,0 1-1,1 1 1,0-1-1,0 1 1,5-2-292,13-6 6202,6 4-4133,39-5-2471,-55 17 857,37-8-150,0 3 0,28 0-305,-10 0-1137,6-3 1137,-53 7-2616,0-2-1,19-8 2617,-39 13-383,0 0 1,1-1-1,-1 0 0,0 0 1,-1-1-1,1 0 1,0 0-1,-1 0 1,0-1-1,3-3 383,-7 7-43,-1 1 1,1-1-1,-1 0 0,1 0 1,-1 0-1,0 0 0,1 0 0,-1 1 1,0-1-1,1 0 0,-1 0 1,0 0-1,0 0 0,0 0 1,0 0-1,0 0 43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8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43 546 416,'0'0'1217,"0"0"9940,0 0-10117,0 0-431,0 0-481,0 0-96,-42-100-32,97 37 32,17-6 32,7-1-128,-4 10-2930,-50 44-4769,-10 12 4689</inkml:trace>
  <inkml:trace contextRef="#ctx0" brushRef="#br0" timeOffset="1">814 65 560,'0'0'977,"0"0"11124,0 0-10916,0 0-993,0 0-128,0 0-64,67-49 64,-17 42-32,7 1 0,3 3-32,-10 3-1025,-16 0-3937,-16 3 208,-18 23 2993,0 8-640,-13-16 2305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1825,'0'0'10725,"0"0"-10213,0 0-512,0 0 0,0 0 64,0 0-32,134 11-32,-72-11-400,-39-4-8644,-6-1 6835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9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33 176,'0'0'696,"0"0"454,0 0-16,0 0 88,0 0 776,-21-5-437,-69-16-841,77 18-503,0 1 1,0 1-1,-1 0 0,1 1 0,0 0 0,0 1 0,-6 2-217,10-1 229,1 0 0,0 0 0,0 1 0,1 0 0,-1 0 0,1 1 0,-1 0 0,1 0 0,0 1 0,0 0-229,5-3 50,0 0 1,1 0-1,-1 1 1,1-1-1,0 0 0,0 1 1,0-1-1,0 1 1,0-1-1,0 1 0,1 0 1,-1-1-1,1 1 0,0 0 1,-1-1-1,1 1 1,1 0-1,-1 0 0,0-1 1,1 1-1,0 1-50,-1 11 33,1-1-32,0 1 0,1-1 0,1 1 0,0-1 0,1 0 1,0 0-1,4 7-1,12 25-3,17 25 3,-3-5 35,-20-36-139,-1 0-1,4 19 105,-13-34-139,0-1 1,-1 1-1,-1 0 1,0 0-1,-1 0 1,-2 13 138,1-25 5,0 0 0,-1 0 0,1 0 1,-1 0-1,0-1 0,0 1 0,0 0 1,0 0-1,-1-1 0,1 1 0,-1-1 1,1 1-1,-1-1 0,0 0 0,0 0-5,-36 30 169,5-3 443,32-28-604,0 0-1,0 1 1,0-1 0,0 0 0,0 1 0,1-1-1,-1 1 1,0-1 0,1 1 0,-1-1 0,1 1 0,0-1-1,0 1 1,-1-1 0,1 1 0,0 0 0,0-1-1,0 1 1,1-1 0,-1 1 0,0-1 0,1 1-1,-1-1 1,1 1 0,-1-1 0,1 1 0,0-1-1,-1 1 1,1-1 0,1 1-8,2 4 0,0-1-1,0 1 1,1-1 0,0 0-1,0 0 1,1-1 0,0 1 2,0 0 0,0 0 0,-1 1 0,1 0 0,-1 0-1,-1 0 1,1 0 0,-1 1 0,0 0 0,0 0 0,-1 0 0,0 0 0,0 0 0,-1 1 0,0-1 0,0 1 0,-1 0 0,1 4-2,-1 3 9,0 0 0,-1 0 1,-1 0-1,0 0 0,-1-1 1,-1 1-1,0 0 0,-1-1 1,0 0-1,-6 12-9,-11 15 45,-12 15-45,19-36 91,1 1 1,2 0-1,0 1 1,1 1 0,1-1-1,1 2 1,-2 12-92,9-34 4,-1 37 5,2-38-10,0 0 0,0 0 0,0 0 0,0 0 0,1 1 0,-1-1 0,1 0 0,-1 0 0,0 0 0,1 0-1,0 0 1,-1 0 0,1 0 0,0 0 0,-1 0 0,1 0 0,0-1 0,0 1 0,0 0 0,0 0 0,0-1 0,0 1-1,0 0 1,0-1 0,0 1 0,0-1 0,0 1 0,0-1 0,0 0 0,1 1 1,4 0-148,0-1 1,0 1-1,0-1 0,0 0 1,0 0-1,1 0 1,-1-1-1,0 0 0,0 0 1,0-1-1,-1 0 0,1 0 1,0 0-1,-1-1 1,1 1-1,3-4 148,4-3-1034,-1 0 0,0-2 0,0 1 0,-1-2-1,0 1 1,1-3 1034,30-42-2729,-24 21 365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19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0 192,'0'0'494,"0"0"263,0 0 404,0 0 989,0 0 2463,-22 14-2375,4-4-1958,9-5-197,-1-1 1,2 1-1,-1 1 1,1 0-1,0 0 0,0 0 1,0 1-1,1 1 1,0-1-1,1 1 0,-1 0 1,2 0-1,-1 1 1,1 0-1,0 0 0,1 1-83,-4 9 168,1 1-1,1 0 1,2 0 0,-1 1-1,2-1 1,1 1-1,1 0 1,0 0-1,2 0 1,1 11-168,-1-28 2,0 0 1,0 0-1,1 0 1,-1 0-1,1 0 0,0-1 1,0 1-1,0-1 1,1 1-1,-1-1 1,1 0-1,0 0 0,0 0 1,0 0-1,0-1 1,0 1-1,1-1 1,-1 0-1,1 0 1,-1 0-1,1 0 0,0-1 1,0 1-1,0-1 1,0 0-1,3 1-2,3 0-8,0 0-1,0-1 1,1 0-1,-1-1 1,0 0-1,0 0 1,0-1-1,0 0 1,0-1-1,8-3 9,-9 2 1,1-2 0,-1 1 0,-1-1-1,1 0 1,-1-1 0,1 0-1,-2-1 1,1 1 0,-1-2-1,0 1 1,0-1 0,3-5-1,3-5 5,-1 0 0,0-2 1,-1 1-1,-1-1 0,1-5-5,-6 10 13,0 0 0,0 0 0,-2 0 0,0-1-1,0 1 1,-2-1 0,0 0 0,0 0 0,-2 1 0,0-1 0,-2-6-13,3 19-24,-1 1 1,0-1 0,0 1 0,0-1 0,0 1 0,0-1-1,-1 1 1,1 0 0,-1 0 0,1 0 0,-1 0 0,0 0 0,0 0-1,0 0 1,0 0 0,0 1 0,0-1 0,-1 1 0,1-1-1,0 1 1,-1 0 0,1 0 0,-1 0 0,1 0 0,-1 1 0,0-1-1,1 1 1,-3-1 23,4 1-210,0 1 0,0-1 1,1 0-1,-1 1 0,0-1 0,0 0 0,1 1 0,-1-1 0,1 1 0,-1-1 0,0 1 1,1 0-1,-1-1 0,1 1 0,-1-1 0,1 1 0,-1 0 0,1-1 0,0 1 0,-1 0 0,1 0 1,0-1-1,0 1 0,-1 0 0,1 0 0,0 0 0,0-1 0,0 1 0,0 0 0,0 0 1,0 0-1,0 0 210,0 34-2936,0-25 1949,0 41-1126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0 1777,'0'0'11413,"0"0"-10853,0 0-288,-70 175 737,8-88-593,-10 10-224,7-8-192,18-13 0,19-20-1072,28-54-6052,0-2 2690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0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0 254 304,'0'0'10215,"0"0"-7571,0 0-2508,0 0-274,21-13 66,-19 12 72,37-24 72,-1-1 0,-2-2 0,12-12-72,-26 18 22,45-38 17,-61 55-45,1 0 1,0 0 0,0 1-1,0 0 1,0 0 0,1 1 0,-1 0-1,1 0 1,1 0 5,-8 3-2,-1 0 1,1 0-1,-1 0 0,1 1 1,-1-1-1,1 0 0,-1 0 1,1 0-1,-1 0 0,1 0 1,-1 0-1,1 1 0,-1-1 1,1 0-1,-1 0 0,0 1 1,1-1-1,-1 0 0,1 1 1,-1-1-1,0 1 0,1-1 1,-1 0-1,0 1 0,0-1 1,1 1-1,-1-1 0,0 1 1,0-1-1,0 1 0,1-1 1,-1 1-1,0-1 0,0 1 1,0-1-1,0 1 0,0-1 0,0 1 1,0-1-1,0 1 2,0 29 22,-1-19-6,2 37 62,-3 0 0,-2 0 1,-8 37-79,7-65-19,-20 119 158,22-114-285,1 0 1,1 0-1,1 0 1,2 16 145,-1-39-377,-1 1 0,0-1 0,1 1 1,-1-1-1,1 0 0,0 1 0,0-1 0,0 0 0,0 0 1,0 0-1,1 0 0,-1 0 0,1 0 0,-1 0 0,1 0 1,0 0-1,-1-1 0,1 1 0,0-1 0,1 2 377,7 0-3652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1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 9508,'0'0'2530,"0"0"-2338,0 0-64,-5 168 560,-23-97-80,-4 12-496,0-4-48,2-12-32,5-14-32,10-17-64,5-16-3201,10-20-2754,0 0 2706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1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0 148 128,'0'0'10586,"0"0"-7392,0 0-2802,0 0-405,13 0-17,10 0-615,-1-1 0,0-1 0,0 0 0,19-6 645,49-21-5043,-60 17 4117,0 3 0,1 0 0,1 2 0,-1 1 0,14 0 926,15 5 74,-34 1 7829,13 15-6714,-21-14-1738,1 0-1,0-1 0,-1-1 1,1-1-1,10-2 550,29-8-3970,6-5 3970,-23 6-648,0 1 0,0 2 0,9 2 648,45 4 1102,-86 6 3251,5 9-3480,-3-2-774,-7-8-191,0-1 0,0-1 0,0 1 0,1-1 0,-1 1 0,0-1 1,1 0-1,-1-1 0,0 1 0,3-1 92,49 0-3299,-28-1 2237,35-2-1836,4-2 2898,-1-1 1006,1 4 7003,-66 2-4516,6 0-2576,25 0-1804,19 0-9231,-49 0 8078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2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0 207 48,'0'0'243,"0"0"-128,0 0-75,14-9-19,45-28 3,-55 35-23,0 0 0,0 0 0,0 1 0,1-1 0,-1 1 0,0-1 0,1 1 0,-1 1 0,0-1 0,1 1 0,-1 0 0,1 0 0,0 0-1,15-1 8,11-2 5,-19 2-17,1 0-1,-1-1 0,1-1 0,-1 0 1,10-4 4,4-2 272,-13 5-390,0-1-1,0-1 1,0 0 0,9-6 118,-20 10 168,1 1-1,0-1 1,-1 0-1,1 0 1,-1-1-1,0 1 1,0 0-1,0-1 0,0 0 1,0 1-1,0-1 1,-1 0-1,1 0 1,-1 0-1,0 0 1,0 0-1,0 0 1,0 0-1,-1 0 1,1 0-1,-1-1 1,0-1-168,0 4 203,0 0 1,0 1-1,0-1 0,0 0 1,0 0-1,-1 0 1,1 0-1,0 0 0,-1 1 1,1-1-1,-1 0 0,1 0 1,-1 1-1,1-1 1,-1 0-1,1 1 0,-1-1 1,0 0-1,1 1 1,-1-1-1,0 1 0,0-1 1,1 1-1,-1 0 1,0-1-1,0 1 0,0 0 1,1-1-1,-1 1 1,0 0-1,0 0 0,0 0 1,0 0-204,-36-2 477,25 3 321,4 0-678,-1 0 0,1 0-1,0 1 1,0 1-1,0 0 1,0 0-1,0 0 1,1 1-1,-1 0 1,1 0-1,0 1 1,0 0-1,1 0 1,-1 0-1,1 1 1,0 0-1,-4 6-119,-1 1 52,1 0 0,1 0 0,0 1 0,0 0-1,1 0 1,1 1 0,1 0 0,-5 14-52,8-16 44,1 0 1,0-1-1,1 1 0,0 0 0,1 6-44,0-17-3,0 0-1,0 0 0,0 0 1,1 0-1,-1 0 1,1 0-1,-1 0 0,1 0 1,0 0-1,0 0 0,0 0 1,0 0-1,0-1 1,0 1-1,0 0 0,0-1 1,1 1-1,-1-1 0,1 1 1,-1-1-1,2 1 4,0 0 0,1 0 0,0 0 0,0 0 0,0 0-1,0-1 1,0 1 0,0-1 0,1 0 0,-1-1 0,3 1 0,2 0-122,0 0 0,0-1 0,0-1 0,0 1 0,0-1 0,0-1 0,0 0 1,-1 0-1,1-1 0,6-2 122,-6 0-331,-1 0 0,1-1 1,-1 0-1,0 0 0,-1-1 0,1 1 1,4-8 330,4-5-403,-1 0-1,9-17 404,-23 34 70,2-2-89,-1 12 1246,3 258 1458,-5-198-2568,-1-53-52,0 0-1,0 0 1,-2-1 0,0 1 0,0-1 0,-2 0 0,0 0 0,0 0 0,-1-1 0,-1 1 0,0-2 0,-1 1 0,0-1 0,-1 0 0,0 0 0,-1-1 0,-1-1 0,1 0 0,-1 0 0,-4 1-65,-1 2 146,0-2 0,-1 0 0,-1 0 0,0-2 0,-5 2-146,12-6 28,0-1 0,0 0-1,-1-1 1,1 0-1,-1-1 1,0 0 0,1-1-1,-1 0 1,-6-1-28,17 0-2,1 0 0,-1 0 0,1 0 0,0 0 0,-1 0 0,1 0 0,0 0 0,-1 0 0,1-1 0,0 1 0,-1 0 0,1 0 0,-1 0 0,1 0 0,0 0 0,0-1 0,-1 1 0,1 0 1,0 0-1,-1-1 0,1 1 0,0 0 0,0 0 0,-1-1 0,1 1 0,0 0 0,0-1 0,0 1 0,0 0 0,-1-1 0,1 1 0,0 0 0,0-1 0,0 1 0,0-1 0,0 1 0,0 0 0,0-1 0,0 1 0,0 0 0,0-1 0,0 1 2,0-11-363,0 0 0,1 0 0,0 1-1,1-1 1,0 0 0,1 1 0,0 0-1,0 0 1,1-1 0,1 2 0,0-1 0,0 1-1,4-6 364,17-25-3089,1 2-1,18-19 3090,11-7-2457,-25 37-171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3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224 480 416,'0'0'296,"0"0"-66,0 0-142,1-20-27,4-63-47,-4 70-9,1 0 0,0 1 0,1-1 1,1 1-1,0-1 0,1 0-5,-2 5 7,0-1-1,0 0 1,-1 1-1,0-1 1,1-9-7,4-48 139,-2 24 50,0-36-189,-5 77 17,-1 0 0,1 0 0,-1 0 0,1 0 0,-1 0 0,1 0 0,-1 0 0,0 0 0,1 0 0,-1 0 0,0 0 0,0 1 1,0-1-1,1 0 0,-1 0 0,0 1 0,0-1 0,0 1 0,0-1 0,0 1 0,-1-1-17,-29-12 555,20 8-353,-9 1 1013,12 4 2870,6 0-2395,1 0 209,3 0-1600,2 1-285,-1 1-1,1 0 0,-1 0 1,1 0-1,-1 0 1,0 1-1,0-1 1,0 1-1,0 0 1,0 0-1,0 0 1,0 1-14,30 43 238,-23-25-85,-1-1-1,-1 2 1,-1-1 0,-1 1-1,-1 1-152,3 10 244,12 30-244,-16-54 9,0 0 1,1-1 0,0 1 0,1-1 0,-1 0 0,2-1 0,-1 1 0,4 1-10,-9-8-44,1 0 0,-1-1 0,1 1 1,0-1-1,0 1 0,0-1 0,0 0 0,-1 1 0,2-1 0,-1 0 0,0-1 1,0 1-1,0 0 0,0-1 0,0 1 0,1-1 0,-1 1 0,2-1 44,-3 0-120,-3-1 152,0 0 0,0 1 0,0-1 0,0 0 0,1 1 0,-1 0 0,0-1 0,0 1 0,0 0 0,0 0 0,0 0 0,0 0-33,2 0 5,-2 0 36,1 0-1,-1 0 1,1 0-1,-1 0 1,1 0-1,-1 0 1,1 1 0,-1-1-1,1 0 1,-1 1-1,1-1 1,0 1-1,-1 0 1,1-1-1,0 1 1,-1 0-40,0 1 27,1 0 0,0 0 0,0 0 0,0 0-1,0 1 1,0-1 0,0 0 0,1 0 0,-1 1 0,0 1-27,-7 50 45,1 0 0,3 0-1,2 0 1,5 40-45,-2 1 16,9 291 42,-10-366-145,1 4 247,-1 1 1,-2 0-1,-1-1 1,-2 11-161,3-27 116,-1 0 0,1 1 0,-1-1 0,-1-1 0,0 1 0,0 0 0,0-1 0,-1 0 1,0 0-1,0 0 0,-1-1 0,0 0 0,0 0 0,-6 4-116,-137 100 267,133-97-665,-36 28-1419,10-14-6941,13-12 4118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8052,'0'0'3073,"0"0"-2144,0 0-529,0 0 144,0 0-336,-55 183-64,30-98 16,5-2-96,8 4 0,4-4-64,3-18-208,5-18-4642,0-47-1265,0 0 3650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4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190 249 224,'0'0'8337,"0"0"-5741,0 0-1822,-17 26-179,-57 86 53,59-90-412,2 1-1,0 0 1,1 1 0,1 0-1,1 1 1,-5 21-236,12-31 37,0-1 0,1 1 0,1-1 0,0 1 0,2 10-37,-1-15 2,0-9-3,0 1 0,1-1-1,-1 1 1,1-1 0,-1 1 0,1-1 0,0 0 0,0 1 0,-1-1 0,1 0-1,0 1 1,0-1 0,0 0 0,1 0 0,-1 0 0,0 0 0,0 0 0,0 0 0,1 0-1,-1-1 1,1 1 0,-1 0 0,0-1 0,1 1 0,-1-1 0,1 1 0,-1-1-1,1 0 1,0 0 0,-1 0 0,1 1 0,1-2 1,2 2-14,0-1 0,0 0-1,-1 0 1,1 0 0,0 0 0,0-1 0,0 0-1,0 0 1,0-1 0,-1 1 0,2-2 14,2-1-86,-1-1 1,0 0 0,-1-1 0,1 0-1,-1 0 1,0 0 0,-1-1-1,1 0 1,-1 0 0,3-7 85,8-13-824,-2 0 1,5-15 823,-5 6-373,-1 0 0,-3-1 0,0-1 0,-3 0 0,0-9 373,5-71-112,-5-1 112,-6 55 486,-1 64 701,0 0-259,-1 16-522,-1-4-342,-35 281 887,14-126-532,6 2 1,8 28-420,8-189 23,2-1 1,-1 1 0,1 0-1,0-1 1,1 1-1,1 5-23,-2-11-76,-1 0 0,1 0 0,0-1 0,0 1 0,0 0 0,0-1 0,0 1 0,0-1 0,0 1 0,0-1 0,1 0 0,-1 1 0,0-1 0,1 0 0,-1 0 0,1 0 0,0 0 0,-1 0 0,1 0 0,0-1 0,-1 1 1,1-1-1,0 1 0,0-1 0,0 1 0,-1-1 0,1 0 0,0 0 0,1 0 76,19 0-5750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4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48,'0'0'11253,"0"0"-9012,0 0-1905,0 0-288,0 0 0,0 0 112,117 110-79,-60-81-33,3 0 0,-3-2-32,-5-5-32,-4-4-465,-9-9-2752,-6-9-1873,-11 0 1024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5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5266,'0'0'5283,"0"0"-3554,0 0-529,0 0-752,-65 130 49,38-54-129,-1 7 64,9 2-208,1-2-112,8-7-96,10-11-16,0-9-64,0-50-2817,0-1-8452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6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64,'0'0'11813,"0"0"-11204,0 0-609,0 0 0,0 0 112,0 0-96,194 62 0,-110-62 32,1 0-32,-8 0-16,-20 0-1617,-52 0-3313,-5 0-305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17 512,'0'0'11109,"0"0"-10260,0 0-849,0 0-96,0 0 96,0 0 80,142 22 0,-60-29-48,2-11-32,-54 9-2593,-10 5-5939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7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52 0,'0'0'357,"0"0"393,0 0 1811,0 0 411,0 0-1376,0 0-486,-22-9 82,-70-27 6,89 35-1112,0 0 0,0 0 0,0 0 0,-1 0 0,1 0 0,0 1-1,-1-1 1,1 1 0,-1 0 0,1 0 0,0 0 0,-1 1 0,1-1 0,0 1 0,-1 0 0,1 0 0,0 0 0,0 0 0,-3 2-86,4-1 40,0-1 1,0 1 0,-1 1 0,1-1-1,0 0 1,1 0 0,-1 1 0,0-1 0,1 1-1,0 0 1,-1-1 0,1 1 0,0 0 0,0 0-1,0-1 1,1 1 0,-1 3-41,0 2 7,0 1 1,1 0 0,0-1-1,0 1 1,1 0 0,0-1-1,1 1 1,-1-1-1,2 1 1,-1-1 0,1 0-1,3 5-7,6 6 15,1 1 0,13 13-15,-9-13-228,-2 1 0,2 5 228,-12-19-151,-1 1 1,-1-1-1,1 1 0,-1 0 0,-1 0 0,1 0 0,-2 0 0,2 8 151,-2-4-33,0 0 0,0 0 0,-2 1 0,0-1 0,0 0 0,-1 0 0,0 1 0,-1-1 0,-1-1 0,-1 4 33,2-7-3,1 0 1,-1 0 0,2 0-1,-1 0 1,1 1-1,0-1 1,0 1 0,1 1 2,1-5-3,-1 0 0,1 0 1,-1 0-1,1 0 0,1-1 1,-1 1-1,1 0 0,0-1 1,0 1-1,0-1 1,0 0-1,1 0 0,0 0 1,1 2 2,1 0-1,0 1 1,0 0-1,-1 0 1,0 1 0,0-1-1,0 1 1,-1-1-1,0 1 1,-1 0 0,0 1-1,0-1 1,-1 0 0,0 0-1,0 1 1,-1-1-1,0 0 1,-1 1 0,0-1-1,0 0 1,-2 6 0,-4 15 148,-3 0 1,0-1 0,-1 0-1,-2-1 1,-2 1-149,11-20 73,-15 29 203,-2 5 285,-11 28-561,27-56 37,0 0-1,1 0 0,1 0 0,0 1 1,1 0-1,1-1 0,0 6-36,0-6 4,3 20-4,-2-33 0,1 1-1,-1-1 1,0 0-1,1 1 1,0-1-1,-1 0 0,1 0 1,0 0-1,0 1 1,0-1-1,0 0 1,0 0-1,0 0 1,0-1-1,0 1 0,0 0 1,0 0-1,0 0 1,0-1-1,1 1 1,-1-1-1,1 1 1,5 1-73,0 0 0,0-1 0,1 1 0,-1-2 0,0 1 0,1-1 0,-1 0 0,0-1 0,1 1 0,-1-2 0,0 1 0,0-1 0,7-2 73,-7 2-533,0-1 0,-1 0 0,1 0 0,-1-1 0,0 1 0,0-1 0,0-1 0,1 0 533,13-19-5306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8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56 240,'0'0'6814,"0"0"-4104,0 0-1536,0 0-477,0 0-78,-14 0 53,8 0-614,1-1-6,0 1 1,1 0-1,-1 1 1,0-1-1,0 1 1,0 0-1,1 0 1,-5 1-53,7-1 26,-1 1-1,0-1 1,1 1 0,0 0 0,-1 0 0,1 0 0,0 0-1,0 0 1,0 0 0,0 0 0,0 1 0,1-1-1,-1 1 1,1 0 0,-1-1 0,1 1 0,0 0 0,0 0-1,0 2-25,-13 44 193,3 1 0,2 0 0,3 1 0,1 0 0,3 0 0,2 6-193,0-49 11,0 1-1,1 0 0,0-1 1,1 1-1,0-1 1,0 0-1,0 1 0,1-1 1,1 0-1,1 2-10,-3-5 3,1-1-1,0 0 1,0 0-1,0 0 1,0 0-1,1-1 1,-1 1-1,1-1 1,0 0-1,0 0 1,0 0-1,0-1 1,1 1 0,-1-1-1,1 0 1,0 0-1,-1-1 1,5 2-3,-4-2-1,1 0 0,-1 0 0,0-1 0,1 0 0,-1 0 0,1 0 0,-1 0 0,0-1 0,1 0 0,-1 0 0,0-1 0,0 1 1,1-1-1,-1 0 0,-1-1 0,1 1 0,0-1 0,-1 0 0,1 0 0,3-3 1,6-7 14,0-1 0,-2 0 0,1-1-1,-2-1 1,3-4-14,2-2 13,-2 1 0,0-2 0,-2 0 0,0-1-1,-2 0 1,0 0 0,-2-1 0,0 0 0,-2-1-1,-1 0 1,-1 0 0,-2 0 0,0 0 0,-2 0-1,-1-16-12,0 36 9,0-1-1,-1 1 1,1 0-1,-1 0 1,-1 0-1,1 0 0,-1 0 1,-2-3-9,4 7 2,0 0 0,0 0 0,-1-1 0,1 1 1,-1 0-1,0 0 0,1 0 0,-1 1 0,0-1 0,0 0 0,0 1 1,0-1-1,0 1 0,-1 0 0,1 0 0,0 0 0,-1 0 1,1 0-1,0 0 0,-1 0 0,1 1 0,-2-1-2,4 2-41,-1-1-1,1 0 1,-1 0 0,1 1-1,0-1 1,-1 0 0,1 0-1,-1 1 1,1-1-1,0 0 1,-1 1 0,1-1-1,0 1 1,-1-1 0,1 1-1,0-1 1,-1 0-1,1 1 1,0-1 0,0 1-1,0-1 1,-1 1 0,1-1-1,0 1 1,0-1-1,0 1 1,0-1 0,0 1-1,0-1 1,0 1 0,0 0-1,0-1 1,0 1-1,1-1 1,-1 1 0,0-1-1,0 1 42,0 3-833,0 90-7522,0-59 5116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8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8100,'0'0'1921,"0"0"-321,5 161-447,-5-91-241,-22-1-367,-8 3-369,5-10-128,7-8-48,13-47-1425,5-7-6195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29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0 318 176,'0'0'10746,"0"0"-7747,0 0-2756,0 0-254,25-25 107,3-3-69,30-32 21,31-40-48,-65 68-8,-12 16-46,1 0 0,1 1-1,12-11 55,-26 32 163,-9 265 288,3-50-372,6-188-62,0-22-218,0 1 0,0-1 0,1 0 0,1 1 0,0-1 0,0 0 0,1 0 0,0 0 0,2 2 201,-5-12-212,1-1 0,-1 1 0,0 0 0,1-1-1,-1 1 1,0-1 0,1 1 0,-1-1 0,1 1 0,-1-1 0,1 1 0,-1-1 0,1 1 0,-1-1 0,1 1-1,0-1 1,-1 0 0,1 0 0,-1 1 0,1-1 0,0 0 0,0 0 212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30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93 11973,'0'0'1025,"0"0"-929,7 154 160,-14-94 657,-13 5-673,3-11-144,4-14-80,6-13-32,7-27-2033,0 0-5779</inkml:trace>
  <inkml:trace contextRef="#ctx0" brushRef="#br0" timeOffset="1">687 50 1169,'0'0'13782,"0"0"-13782,0 0 0,0 0-32,0 0-1889,179-38-4098,-157 27 1233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28 7924,'0'0'442,"0"0"-183,0 0 219,0 26 546,1 5-754,1 10 31,-2-1-1,-2 0 1,-4 19-301,-4 15 196,-4-1 1,-3 0-1,-11 25-196,27-96-70,-11 25 300,11-26-314,1 0 0,-1 0 0,0 0 0,1 0 0,-1 0 0,0 0 0,0 0 0,0 0 1,0-1-1,0 1 0,1 0 0,-1 0 0,0-1 0,0 1 0,-1-1 0,1 1 0,0-1 1,0 0-1,0 1 0,0-1 0,0 0 0,-1 0 84,1-4-1289,1-240-5882,0 239 6037</inkml:trace>
  <inkml:trace contextRef="#ctx0" brushRef="#br0" timeOffset="1">43 1 496,'0'0'9543,"0"0"-7184,0 0-2063,14 24 125,3 7-307,0-2-43,0 0-1,2-1 0,1 0 0,2-1-70,-5-5 27,1-1 0,1-1-1,1 0 1,0-2 0,2 0-1,16 10-26,-33-25-259,0-1 1,1 1-1,-1-1 0,1 0 0,-1 0 0,1-1 0,-1 1 1,5-1 258,-8 0-255,-1-1 0,1 0 1,0 0-1,0 0 0,0 0 1,0 0-1,-1 0 0,1-1 1,0 1-1,0-1 1,-1 1-1,1-1 0,0 1 1,-1-1-1,1 0 0,0 0 1,-1 0-1,1 0 1,-1 0-1,0 0 0,1 0 1,-1-1-1,0 1 0,0 0 1,0-1-1,1 1 1,-2-1-1,1 1 0,1-2 255,3-14-527,0-1-1,-1 1 1,-1-1-1,0 0 0,-1-15 528,2-6-595,3-25-179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30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8900,'0'0'1009,"0"0"-1009,0 0-64,181-40-2178,-161 22-1839,-2 5 1455</inkml:trace>
  <inkml:trace contextRef="#ctx0" brushRef="#br0" timeOffset="1">854 25 2913,'0'0'7604,"0"0"-7412,0 0-48,0 0 0,132 0-96,-105 0 64,5-11-48,-7 2-64,-22 4-4498,-3 5-656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31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2 704,'0'0'750,"0"0"1696,-22 1 2906,5-2-4570,10 0-653,-1 1 0,0-1 0,1 2 0,-1-1 1,1 1-1,-1 0 0,1 0 0,-1 1 0,1 0 0,0 0 0,0 1 0,0 0 0,0 0 0,0 1 0,1 0 0,-1 0 1,1 1-1,-5 4-129,-7 9 375,2 0 1,0 1 0,1 1 0,1 1-1,1 0 1,-5 12-376,13-22 61,0-1-1,1 1 0,0 0 1,0 1-1,1-1 1,1 1-1,0-1 0,1 1 1,0 0-1,0 0 1,1-1-1,1 1 0,0 0 1,2 9-61,-2-19 0,0 0 0,-1 0 0,1 0 0,0 0 0,0 0 0,0 0 0,0 0 0,1 0 0,-1-1 0,0 1 0,1-1 0,-1 1 0,1-1 0,0 1 0,-1-1 0,1 0 0,0 1 0,1-1 0,1 1-7,0 0 1,0 0-1,0-1 1,1 0-1,-1 0 1,1 0-1,-1 0 1,1-1 0,0 1 6,3-1-79,0 0 1,0 0 0,0-1 0,0 0-1,0-1 1,0 1 0,-1-2 0,1 1 0,-1-1-1,7-3 79,-2-2-483,1-1-1,-1 0 0,-1-1 1,0-1-1,0 0 0,-1 0 1,0-1-1,7-13 484,9-14-932,-2-2 0,5-13 932,-21 45 61,-2 15 79,0 20 372,-5-26-494,7 80 1566,-2 1 0,-6 60-1584,0-88 324,0-44-259,0 1 0,-1-1 0,-1 0 0,1 1 1,-1-1-1,-1 0 0,0 0 0,0 0 0,-1 0 0,0-1 0,0 1 0,-2 0-65,-1 2 129,-1-2 1,1 1 0,-2-1-1,0 0 1,0-1 0,0 0 0,-1 0-1,0-1 1,-3 1-130,-6 4 138,0-2 0,-1 0 0,-1-1 0,1-1 1,-1 0-1,-1-2 0,1-1 0,-1-1 0,-6 1-138,27-5-10,1 0 0,-1 0-1,1 0 1,-1 0 0,0 0 0,1 0 0,-1 0-1,0 0 1,1 0 0,-1 0 0,0 0 0,1 0-1,-1 0 1,0 0 0,1-1 0,-1 1-1,1 0 1,-1 0 0,1-1 0,-1 1 0,0-1-1,1 1 1,-1 0 0,1-1 0,0 1 0,-1-1-1,1 1 1,-1-1 0,1 1 0,0-1 0,-1 1-1,1-1 1,0 0 0,-1 1 0,1-1-1,0 1 1,0-1 0,0 0 0,0 1 0,-1-1 10,6-24-1083,-3 21 630,0 0 0,0 0 0,0 0 1,0 0-1,1 1 0,0-1 0,1-1 453,25-28-5602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31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0 160,'0'0'347,"0"0"170,0 0 1314,0 0 2499,0 0-2471,0 2-1315,0 13-357,0 33 286,2-1 0,5 28-473,-5-62 10,0 0 1,1 0-1,1 0 1,0 0-1,0-1 1,1 1 0,1-1-1,0 0 1,1-1-1,0 0 1,6 7-11,0-4-14,-11-13 29,-1 0 0,1 1 0,0-1 0,-1 1 0,0-1 0,1 1 0,-1 0 0,0-1 0,0 1 0,0 0 0,0 0 0,0 0 1,-1 0-1,1 0 0,-1 0 0,1 0 0,-1 0 0,1 0 0,-1 0 0,0 0 0,0 0 0,0 0 0,0 0 0,-1 1-15,0 8 350,-1 1-280,1-1 1,0 1-1,0-1 0,1 1 0,1-1 1,0 1-1,0-1 0,1 0 0,1 1 1,0-1-1,3 8-70,3 4 7,-1 0 1,0 1-1,-2 0 1,-1 0 0,-1 0-1,-1 4-7,2 45 29,-4 32-29,-1-93 1,-1 13 119,-1 0 1,-2-1 0,0 0-1,-2 1 1,0-2 0,-2 1-1,-1-1 1,0 0-1,-3 1-120,-26 49 1245,-3-2 0,-5 0-1245,41-63 53,-4 6-7,-35 51 120,39-59-162,0 1-1,-1-1 1,0 0 0,0-1-1,0 1 1,0-1-1,-7 4-3,12-9-133,0 1 9,1-1 0,-1 1 0,0-1 0,1 0 0,-1 1-1,0-1 1,0 0 0,1 0 0,-1 1 0,0-1 0,0 0 0,0 0-1,1 0 1,-1 0 0,0 0 0,0 0 0,0 0 0,1 0 0,-1 0 124,-4-2-4760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02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70 1745,'0'0'2057,"0"0"-1083,0 0-558,0 0 216,0 0 358,0 0-259,0 0-366,-35 0 2309,-7-1-1603,26-1-714,-1 2 0,0 0 0,0 1 0,-4 2-357,18-3 24,-1 1-1,0 0 1,0 0-1,1 1 1,-1-1 0,1 1-1,-1 0 1,1 0-1,0 0 1,-1 0-1,1 1 1,0-1-1,1 1 1,-2 1-24,-3 4 31,1 1 1,0 0 0,0 0 0,-2 6-32,-4 5-22,8-14 23,0 0 0,0 1 0,1-1 0,0 1 0,0 0 0,1 0 0,-1 0 0,1 2-1,-4 27 9,2-17-11,1-1-1,1 1 1,0 13 2,2-26-2,1 1 1,-1 0-1,1 0 0,1-1 0,-1 1 1,1-1-1,1 1 0,-1-1 1,1 0-1,0 1 0,0-2 1,1 2 1,4 5-3,0-2 0,1 1 1,0-1-1,1-1 1,-1 1-1,2-2 0,-1 1 1,2-2-1,-1 1 1,1-1-1,9 4 3,-5-4 5,0-1 1,1-1-1,-1 0 0,1-1 0,0-1 0,0 0 1,1-1-1,-1-1 0,0-1-5,-3 0 1,-6 1 0,0-1 0,0-1-1,0 1 1,0-1 0,5-2-1,-10 2 4,0 0-1,0 0 1,0-1-1,0 1 1,0-1 0,0 0-1,0 0 1,-1 0-1,1 0 1,0-1 0,-1 1-1,0-1 1,0 1-1,0-1 1,0 0-4,5-7 9,-1 0 0,-1-1 1,0 0-1,0 1 0,-1-2 0,-1 1 1,0 0-1,0-1 0,-1 0 0,0 0-9,1-30 51,0 1 0,-3-9-51,0 35 17,0 6 20,1 0 0,-1 1 0,-1-1 0,1 1 0,-2-1 1,1 1-1,-1-1 0,0 1 0,-1 0 0,0 0 0,0 0 1,-1 0-1,0 1 0,-3-5-37,1 2 112,-1 1 0,-1 0 0,0 1 0,0 0 0,0 0 0,-1 0 0,0 1 0,-1 1 0,0 0 0,0 0 0,0 0 1,0 2-1,-1-1 0,0 1 0,0 1 0,0 0 0,0 0 0,-9 0-112,20 3-11,0 0 0,-1 0 1,1 0-1,0 0 0,-1 1 1,1-1-1,0 0 0,-1 0 1,1 0-1,0 0 0,-1 0 0,1 0 1,0-1-1,-1 1 0,1 0 1,0 0-1,0 0 0,-1 0 1,1 0-1,0 0 0,-1 0 1,1-1-1,0 1 0,0 0 0,-1 0 1,1 0-1,0-1 0,0 1 1,-1 0-1,1 0 0,0-1 1,0 1-1,0 0 0,0 0 1,-1-1-1,1 1 0,0 0 0,0-1 1,0 1-1,0 0 0,0-1 1,0 1-1,0 0 0,0-1 1,0 1-1,0 0 11,10-11-2767,-7 9 1739,14-14-5111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48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2209,'0'0'1211,"0"0"-152,0 0-29,0 0 37,0-20-144,0-59-157,0 59-144,0 20-110,0 2-171,2 37-78,1 0 0,3 0 0,1-1 0,2 1 0,7 18-263,9 36 390,39 214 90,-13 2 1,-14 2-1,-10 65-480,-7 817 402,9 178-297,-25-1298-669,3 0 1,3-1-1,4 0 0,10 30 564,-22-97-1477,-1-10-671,-1-25-4469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1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8532,'0'0'280,"0"0"-152,39-13-171,-39 13 43,68-21 265,48-8-265,-64 21 226,1 3 0,0 2 1,0 2-1,20 4-226,7-1 226,349 17 563,-39 0-140,560-37-113,-565 6-419,-362 7-2352,-34 3-3688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2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1457,'0'0'2409,"0"0"-1692,0 0-631,0 0 79,0 0 398,23 7 1155,65-6 1005,105-3-801,-167-1-1588,0-1 1,0-2-1,17-5-334,-14 3 244,0 1 0,24-2-244,23 4-1075,-76 5-3770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10453,'0'0'1358,"0"0"-601,0 0-471,0 0-177,14 26 99,-3-5-148,2 6 11,1-1 1,2-1-1,0 0 0,2-2 1,18 21-72,11 4 44,1-2 1,3-1 0,2-3 0,1-3 0,19 9-45,-71-47-78,22 12-373,-8-10-3676,-14-3 179,-2 0-796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4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1 515 9572,'0'0'737,"0"0"-300,0 0-277,0 0-208,6-3-10,17-8 210,0-1 1,-1-2 0,0 0 0,-1-1 0,-1-1 0,0-1 0,-1-1 0,-1 0 0,0-3-153,41-50 1622,46-75-1622,-31 41 200,-68 99-175,-5 5-20,0 0 0,0 0 0,0-1-1,0 1 1,0 0 0,-1-1 0,1 1 0,0 0-1,-1-1 1,1 1 0,-1-1 0,1 1-1,-1-1 1,1 1 0,-1-1 0,0 0-5,0 2 1,0 0-1,0-1 1,0 1 0,0 0 0,0 0-1,1 0 1,-1 0 0,0-1 0,0 1 0,0 0-1,0 0 1,0 0 0,1 0 0,-1 0-1,0-1 1,0 1 0,0 0 0,0 0 0,1 0-1,-1 0 1,0 0 0,0 0 0,0 0-1,1 0 1,-1 0 0,0 0 0,0 0 0,1 0-1,-1 0 1,0 0 0,0 0 0,0 0-1,1 0 1,-1 0 0,0 0 0,0 0-1,0 0 1,1 0 0,-1 0 0,0 0 0,0 0-1,0 0 1,0 1 0,1-1 0,-1 0-1,0 0 1,0 0 0,0 0 0,0 1 0,0-1-1,1 0 1,-1 0 0,0 0 0,0 0-1,0 1 1,0-1-1,9 11-625,-4 10-2312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5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5779,'0'0'-243,"0"0"342,0 0 263,0 0 252,10-1 2,64-1 969,-72 3-1441,0-1 1,0 1-1,0-1 0,0 1 0,0 0 1,0 0-1,0 0 0,0 0 0,0 0 1,-1 0-1,1 0 0,0 1 0,-1-1 1,1 1-1,-1-1 0,0 1 0,1 0-144,25 34 1520,-18-23-1077,11 16-257,2-2 0,0 0-1,2-2 1,1 0-1,1-2 1,1-1 0,20 13-186,-13-14 359,1 0 1,11 2-360,-31-17-631,0 0 0,1 0 0,13 2 631,22-2-6211,-51-6-195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2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7780,'0'0'2817,"0"0"-1409,0 0-815,0 0 511,0 0-287,-40 157-497,23-72-160,7 4-96,10-1-48,0-12-16,5-16-977,20-19-6482,-13-41 2033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4:55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7619,'0'0'1761,"0"0"-1024,0 0 559,0 0-687,-25 146-273,-2-63 208,-1 2 32,3 0-256,5-2-144,5-7-64,8-5-80,7-10-32,0-14-16,0-47-1296,0 0-6228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11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61 7908,'0'0'402,"-6"26"-84,-18 87-113,22-100-135,0-1 0,0 1-1,2-1 1,-1 1 0,1 0-1,1-1 1,0 1 0,1-1 0,0 1-1,1-1 1,1 0 0,0 0-70,0-4 45,0-1-1,0 0 1,0 0 0,1-1 0,1 1 0,-1-1 0,1 0 0,0 0 0,0-1 0,0 0 0,1 0 0,0 0 0,0-1 0,0 0 0,1-1 0,2 2-45,4 0 87,1 0 0,0 0 0,0-2 0,0 0 1,0 0-1,1-2 0,-1 0 0,1 0 0,14-3-87,-26 2 30,0 0 1,-1-1-1,1 0 1,0 1-1,0-2 0,0 1 1,-1 0-1,1-1 0,-1 1 1,1-1-1,-1 0 0,1 0 1,-1 0-1,0-1 0,1 0-30,1-2 84,0 0-1,-1-1 0,1 0 0,-1 0 1,0 0-1,0 0 0,-1 0 0,1-2-83,4-11 201,-2 1 0,0-1 0,-1-1 0,-1 1 0,2-17-201,-2 9 228,-2 0 0,0-1 0,-2 1 0,-1-1 0,-2-10-228,2 34 50,-1-1 1,1 1 0,0-1 0,-1 1-1,0 0 1,0 0 0,0 0 0,-1 0 0,0 0-1,1 0 1,-1 0 0,0 1 0,-1-1-1,1 1 1,-1 0 0,1 0 0,-1 0 0,0 1-1,0 0 1,0-1 0,0 1 0,-1 0-1,1 1 1,-3-2-51,-8-1 148,-1 0 0,1 1-1,-1 1 1,0 0 0,0 1 0,-10 1-148,21 0 13,0 1 0,0 0 1,0-1-1,0 2 1,0-1-1,1 1 1,-1-1-1,0 1 1,0 0-1,1 1 1,0-1-1,-1 1 1,1 0-1,0 0 0,0 1 1,1-1-1,-1 1 1,-1 1-14,-2 4-503,0 0 1,0 0-1,1 1 0,0 0 1,1 0-1,0 1 0,-3 9 503,-4 16-6528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15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0 293 1217,'0'0'4975,"0"0"-3371,0 0-1167,0 0 153,0 0 370,0 0-216,4 2-381,-2 1-297,-1-3-47,0 1 0,0 0 0,0 0 0,0-1 0,0 1 0,0 0 0,0-1 0,0 1 0,0-1 0,0 1 0,0-1 0,0 0 1,0 1-1,0-1 0,0 0 0,0 0 0,1 0-19,-2 0 304,21-3 750,-9-8-993,-1-2 0,-1 1 0,0-1 0,-1 0 0,2-5-61,9-10 55,94-149 118,-107 162-152,-6 12 231,0 11-67,-1 1-181,0 558 578,0-563-572,0-1 1,0 1 0,0-1 0,-1 1 0,1-1 0,-1 1-1,1-1 1,-1 1 0,0-1 0,-1 0 0,1 0 0,-2 3-11,1-4 12,1-1 0,-1 1 0,1-1 0,-1 0 0,0 1 0,0-1-1,1 0 1,-1 0 0,0-1 0,0 1 0,0 0 0,0 0 0,0-1 0,0 0 0,-1 1 0,1-1 0,0 0 0,0 0 0,0 0 0,0 0 0,-1 0-12,3 0-27,0 0-1,0-1 1,0 1 0,-1 0-1,1 0 1,0 0 0,0 0-1,0 0 1,-1 0 0,1 0 0,0 0-1,0 1 1,0-1 0,0 0-1,-1 0 1,1 0 0,0 0-1,0 0 1,0 0 0,0 0-1,-1 0 1,1 0 0,0 0-1,0 1 1,0-1 0,0 0-1,0 0 1,-1 0 0,1 0-1,0 1 1,0-1 0,0 0 0,0 0-1,0 0 1,0 0 0,0 1-1,0-1 1,0 0 0,0 0-1,0 0 1,0 0 0,0 1-1,0-1 1,0 0 0,0 0-1,0 0 1,0 1 0,0-1-1,0 0 1,0 0 0,0 0-1,0 1 28,0 0-3480,0 3-1445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17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9012,'0'0'614,"0"0"-334,0 0-208,0 0-35,0 0-87,10 4-36,-7-3 82,0 0 11,-1 0 0,0 0-1,1 0 1,0 0 0,-1-1-1,1 1 1,-1-1 0,1 1-1,0-1 1,-1 0 0,1 0-1,-1 0 1,1 0 0,0-1-1,-1 1 1,1-1 0,-1 0-1,1 1 1,-1-1 0,1 0-1,-1 0 1,1-1 0,-1 1-1,0 0 1,0-1 0,0 0-1,0 1 1,0-1 0,0 0-1,0 0 1,0 0-7,22-29 271,-2-1 0,10-21-271,-17 26 54,2 2-1,0 0 0,1 0 0,2 2 0,0 0-53,-19 22-3,0 0 0,0 1 0,0-1-1,-1 0 1,1 0 0,0 0 0,0 1 0,0-1-1,0 0 1,0 1 0,1-1 0,-1 1 0,0 0-1,0-1 1,0 1 0,0 0 0,0-1 0,1 1-1,-1 0 4,0 0 3,0 1-1,-1-1 1,1 0-1,0 1 1,-1-1-1,1 0 0,-1 1 1,1-1-1,-1 1 1,1-1-1,-1 1 1,1-1-1,-1 1 1,1 0-1,-1-1 0,0 1 1,1-1-1,-1 1 1,0 0-1,0-1 1,1 1-1,-1 0 1,0-1-1,0 1-2,2 8 45,-1-1 0,0 1 0,-1-1 0,0 1-1,0 1-44,0 4 40,3 328 287,-4-207-2204,1-117-4460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19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46 134 7299,'0'0'643,"0"0"-347,0 0-229,0 0-40,5-19 21,1-6-37,2 1-1,2-5-10,-9 27 1,0 0 1,0-1-1,1 1 0,-1 0 0,0 0 0,1 0 0,0 1 1,-1-1-1,1 0 0,0 0 0,0 1 0,0 0 1,0-1-1,0 1 0,0 0 0,0 0 0,0 0 0,1 0 1,1-1-2,1 1 7,1 0 1,-1 1 0,1-1 0,0 1-1,-1 0 1,4 1-8,2-1 9,4 0 1,-7-1 17,1 1-1,0 0 1,-1 1-1,1 0 1,-1 0-1,1 1 1,2 1-27,-9-2 13,1 0 0,-1 1 0,1-1 1,-1 0-1,0 1 0,0 0 1,1 0-1,-1-1 0,0 1 0,-1 0 1,1 1-1,0-1 0,-1 0 1,1 0-1,-1 1 0,0-1 0,1 1 1,-1-1-1,-1 1 0,1-1 1,0 1-1,0 0 0,-1-1 0,0 1 1,1 2-14,2 31 321,-2 0 0,-1 0 0,-5 32-321,2-47 15,-1 0 1,-1-1-1,-1 1 0,-1-1 1,-1-1-1,0 1 0,-2-1 1,-5 8-16,-20 29 20,-2-2 0,-5 2-20,37-49 16,-26 34 535,2 1-1,-6 14-550,33-54 49,1 0-1,0 0 1,0 0-1,0 0 0,1 0 1,-1 0-1,0 0 0,1 0 1,0 0-1,-1 1 0,1-1 1,0 0-1,0 0 0,0 0 1,0 3-49,1-4 11,-1 0 1,1 1 0,-1-1 0,1 0 0,0 0-1,0 1 1,-1-1 0,1 0 0,0 0 0,0 0-1,0 0 1,0 0 0,0 0 0,0 0 0,1 0-1,-1 0 1,0-1 0,1 1-12,6 3-7,0-1 0,1-1 0,-1 0 0,1 0 0,-1-1 0,1 1 0,1-2 7,6 2 83,48 4 1292,0-3 0,15-2-1375,-56-1 830,-23 0-713,0 0-47,0 0-9,0 0 35,0 0 0,0 0 59,0 0 104,0 0 58,0 0 14,0 0-72,0 0-81,0 0-55,0 0-13,0 0-22,0 0-46,0 0-12,0 0-9,0 0 6,0 0-3,0 0 13,0 0-10,0 0 13,0 0-6,0 0-4,0 0-9,0 0 6,0 0-6,0 0 0,0 0-57,0 1 0,0-1 0,0 1 0,1-1 0,-1 1 0,0-1-1,0 1 1,0-1 0,1 1 0,-1-1 0,0 1 0,0-1 0,1 1 0,-1-1-1,0 1 1,1-1 0,-1 1 0,1-1 0,-1 0 0,0 1 0,1-1-1,-1 0 1,1 1 0,-1-1 0,1 0 0,0 0 36,8 4-4967,-4-4-1796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0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7635,'0'0'691,"0"0"-173,0 0-83,0 0 683,0 0 261,0 0-531,5 14-373,1 4-404,-1 0 1,-1 0-1,0 0 0,-2 0 0,0 1 0,-1 15-71,-5 16 234,-6 28-234,3-34 537,3 0-1,0 18-536,4-59 29,0 0-1,0 1 0,0-1 0,1 0 1,-1 0-1,1 0 0,0 1 0,0-1 1,0 0-1,0 0 0,0 0 0,1 0 1,0-1-1,-1 1 0,1 0 0,0-1 1,0 1-1,0-1 0,2 2-28,1-1 32,0 1 0,0-1 1,0-1-1,0 1 0,1-1 1,-1 0-1,1 0 0,-1 0 0,1-1 1,3 1-33,23 2 111,1-1 0,-1-2 0,24-1-111,-15-1 43,-30 1 27,-1-1 0,1 0 0,0 0 0,-1-1 0,1-1 0,-1 0 0,0 0 0,1-1 1,4-3-71,-11 5-143,0 0 0,0-1 0,0 0 0,0 1 0,0-2 0,0 1 0,-1 0 0,0-1 1,1 0-1,-1 1 0,-1-1 0,2-2 143,-2 3-551,-1-1 1,1 1-1,-1-1 1,0 0-1,0 1 0,0-1 1,0 0-1,-1 0 1,1 0-1,-1-2 551,0-4-6294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1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9684,'0'0'1889,"0"0"-1489,-37 161 465,24-63-113,3 3-272,5 2-384,5-5-31,0-1-65,0-73-433,0-6-6098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5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42 125 7315,'0'0'803,"0"0"-579,0 0-194,0 0 10,0 0 109,0 0 75,10-20 24,35-58 83,-44 76-303,1 0 0,-1 0-1,1 0 1,0 0 0,0 0-1,0 0 1,0 1 0,0-1 0,0 1-1,0 0 1,0-1 0,1 1-1,-1 0 1,1 0 0,-1 1-1,0-1 1,1 0 0,0 1-1,-1 0 1,1-1 0,-1 1 0,1 0-1,-1 0 1,1 0 0,0 1-1,-1-1 1,3 1-28,10 1 210,-11-2-181,0 1 0,0-1 0,-1 1 0,1 0-1,0 0 1,-1 1 0,1-1 0,0 1 0,-1 0 0,0-1 0,1 2 0,-1-1 0,0 0-1,0 1 1,0-1 0,-1 1 0,1 0 0,0 0 0,-1 0 0,0 0 0,0 0 0,0 1-1,0-1 1,0 1 0,-1-1 0,1 2-29,1 3 16,0 0 0,-1 1 0,1-1 0,-2 0-1,1 1 1,-1-1 0,0 1 0,-1-1 0,0 1 0,-1-1 0,-1 9-16,1-12 3,0-1 1,-1 0-1,0 1 0,0-1 1,0 0-1,0 0 0,-1 0 1,1 0-1,-1-1 1,0 1-1,-2 0-3,-41 39 55,20-21 16,7-5 51,4-3 282,1-1 1,-8 12-405,21-24 12,0-1 1,1 1 0,-1 0 0,1-1-1,-1 1 1,1 0 0,-1-1-1,1 1 1,-1 0 0,1 0 0,0 0-1,-1 0 1,1-1 0,0 1 0,0 0-1,0 0 1,0 0 0,0 0 0,-1 0-1,2 0 1,-1-1 0,0 1-1,0 0 1,0 0 0,0 0 0,0 0-1,1 0 1,-1-1 0,0 1 0,1 0-1,-1 0 1,1 0 0,-1-1-1,1 1 1,-1 0 0,1-1 0,0 1-1,-1 0 1,1-1 0,0 1-13,3 2-12,0 0 1,1-1-1,-1 1 1,1-1-1,0 0 0,3 0 12,-1 1 46,35 12-22,27 12 30,-63-24-51,0 0 0,0 1 1,0 0-1,-1 0 0,1 0 0,-1 1 0,0-1 1,0 1-1,0 1-3,-3-3 3,0-1 0,-1 1-1,1-1 1,-1 1 0,0 0 0,0 0 0,0-1 0,0 1-1,-1 0 1,1 0 0,-1 0 0,1 0 0,-1 0 0,0 0 0,0 0-1,-1-1 1,1 1 0,0 0 0,-1 0 0,0 0 0,0 0-1,0 0 1,0-1 0,0 1 0,0 0 0,-1-1 0,1 1-3,-4 5 20,0-1 0,0 0 0,-1 0 0,0 0 0,0-1 0,0 0 0,-1 0 0,-1 1-20,-23 14 451,-1-1 0,0-2 0,-1 0 0,-2-3 0,1-1 0,-19 5-451,47-18 10,10-5-383,44-38-3514,-19 16-969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6947,'0'0'1750,"0"0"-773,0 0 186,0 0 128,0 0-42,0 0-617,-23 4-320,-73 18-10,91-21-258,0 1 1,0 0 0,0 0 0,0 0-1,0 1 1,0 0 0,1 0 0,-1 0-1,1 0 1,0 1 0,0 0-1,0 0 1,1 0 0,-1 0 0,1 0-1,0 1 1,0 0 0,0-1-1,1 1 1,0 0 0,-1 4-45,0-3 53,-4 13 2,0 0 0,2 0 0,1 0 0,0 0 0,1 1 0,1 0 0,1-1 0,1 1 0,0 0 0,3 11-55,-2-28-1,-1-1 0,1 1 1,0-1-1,0 1 0,0 0 1,0-1-1,0 0 0,0 1 1,1-1-1,-1 0 1,1 0-1,0 1 0,0-1 1,-1-1-1,1 1 0,1 0 1,-1 0-1,0-1 0,0 1 1,0-1-1,1 0 0,-1 1 1,1-1-1,-1 0 0,1-1 1,0 1-1,-1 0 0,1-1 1,0 1 0,11 1-22,-1-1 0,0 1 0,1-2 0,-1 0 1,6-1 21,-8-1-29,-1 0 0,0-1 0,1 1 0,-1-2 0,0 0 1,-1 0-1,1-1 0,-1 0 0,1 0 0,-2-1 0,1 0 0,-1-1 0,0 0 1,0 0-1,-1-1 0,6-7 29,8-11-429,-1-1 0,-1 0 0,-1-2 1,11-26 428,-25 47-6,-3 6 62,4 22 120,4 54-24,-3 2 0,-3-1 0,-5 31-152,1-14 174,1-77-86,0 0 0,-2 0 0,0 0 0,0-1 0,-1 1 0,-1-1 0,-1 0 0,0 0 0,-1 0 0,-1 2-88,1-6 100,0 0-1,0 0 0,-1-1 0,0 0 0,-1-1 0,0 1 0,-1-2 0,1 1 1,-1-1-1,-1 0 0,0-1 0,1 0 0,-7 2-99,-10 3 181,0-1 0,-1-2 0,0-1 0,-1-1 0,-27 3-181,-29 6 104,89-14-1110,3 0-68,0 0 1,0 0-1,0-1 0,0 0 1,4-1 1073,8-7-6766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42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8916,'0'0'1489,"0"0"-889,0 0-325,18 23 493,28 35-31,2-1 1,3-3-1,23 17-737,-44-47 75,2-1 1,0-3-1,1 0 1,1-2-1,13 4-75,57 20-76,22 2 76,-116-41-267,15 7-2420,-25-9 2381,1-1 1,-1 1-1,1-1 1,-1 1-1,1-1 1,-1 1-1,1-1 1,-1 1-1,0-1 1,1 1-1,-1 0 1,0-1-1,1 1 1,-1-1 0,0 1-1,0 0 1,0-1-1,0 1 1,1 0-1,-1-1 1,0 1 305,-3 1-3332,-9-2 1872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2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11637,'0'0'1678,"0"0"-554,0 0-311,0 0-300,0 0-311,4 23-42,-2-12-139,24 155 150,-22-137-155,0-1 0,3 5-16,-5-26-1,0-1-1,0 1 1,1 0-1,0 0 1,0-1 0,0 0-1,1 1 1,0-1-1,0-1 1,0 1-1,2 1 2,-4-5-6,1 0-1,-1 0 1,1-1-1,-1 1 0,1-1 1,0 0-1,-1 1 0,1-1 1,0 0-1,0 0 0,0-1 1,0 1-1,0-1 0,0 1 1,0-1-1,-1 0 0,1 0 1,0 0-1,0-1 0,0 1 1,1-1 6,1 0-13,1-1 0,-1 1 0,0-1 1,-1 0-1,1 0 0,0-1 0,-1 0 0,1 0 0,-1 0 1,0 0-1,0 0 0,0-1 13,29-33 17,-1-1 0,-3-2 1,-1-1-1,1-7-17,16-20-13,74-98-2615,-114 157-1272,-5 9-2613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4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1 614 10405,'0'0'912,"0"0"497,0 0-801,0 0-592,0 0 64,7-121 32,53 42 609,7-6-65,8-9-272,-1 14-208,-2 15-64,-7 13-96,-8 23 32,-9 20-48,-6 9-64,-40 0-2849,-2 25-8596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7315,'0'0'678,"0"0"-491,0 0-78,0 0 342,0 0 605,0 0-234,3-3-371,6-2-165,-4 7 358,-4 22 682,-1-11-1146,-2 42 151,1-26-54,0 0 1,2 0-1,3 13-277,-3-39 29,0-1-1,0 1 1,0 0 0,0 0-1,0-1 1,1 1 0,-1-1-1,1 1 1,0-1-1,0 0 1,0 0 0,0 0-1,0 0 1,0 0 0,1 0-1,-1 0 1,0-1 0,1 1-1,0-1 1,-1 0-1,1 1 1,0-1 0,0-1-1,-1 1 1,1 0 0,2 0-29,10 1 23,-1 1 0,1-2 0,0 0 0,8-1-23,-21 0 11,13 0-103,0 1 163,1-2 0,-1 1 0,0-2 0,1 0 0,8-3-71,-20 4-97,0 0 0,0-1 0,1 0 0,-1 0-1,0 0 1,-1 0 0,1-1 0,0 1 0,-1-1 0,1 0 0,-1 0 0,0 0 0,0-1-1,0 1 1,0-1 0,-1 1 0,1-1 0,-1 0 0,0 0 0,0 0 0,0-3 97,4-17-4024,-5 9-1962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8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4930,'0'0'3682,"0"0"-1985,0 0-961,0 0-64,-45 134-111,37-65 415,3 5-464,5-2-272,0-7-160,0-3-80,0-6 0,10-15 16,5-8-16,0-6-240,0-18-2721,-12-9-753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29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 4514,'0'0'1011,"0"0"-637,0 0-78,0 0 403,0 0-91,-4-5-90,4 5-505,0 1 0,0-1-1,0 0 1,0 0 0,0 0 0,0 0 0,0 0-1,0 0 1,0 0 0,0 0 0,0 0-1,0 1 1,0-1 0,0 0 0,0 0-1,0 0 1,0 0 0,0 0 0,0 0-1,0 0 1,0 0 0,0 0 0,0 1 0,0-1-1,0 0 1,0 0 0,0 0 0,0 0-1,-1 0 1,1 0 0,0 0 0,0 0-1,0 0 1,0 0 0,0 0 0,0 0 0,0 0-1,0 0 1,0 0 0,0 0 0,-1 0-1,1 0 1,0 0 0,0 0 0,0 0-1,0 0 1,0 0 0,0 0 0,0 0-1,0 0 1,0 0 0,-1 0 0,1 0 0,0 0-1,0 0 1,0 0 0,0 0 0,0 0-1,0 0 1,0 0 0,0 0 0,0 0-1,0 0 1,-1 0 0,1 0 0,0 0-13,2 980 2582,-1-67-2430,9-659-73,0 34 376,-11-249-384,1 24-889,-5-94-2944,-2 2-1891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45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11957,'0'0'353,"0"0"175,0 0-464,114 165 112,-17-84-16,8-7-64,2-9 32,-5-9-80,-5-14 16,-10-6-32,-10-11-16,-8-5 16,-11-11-32,-14-3-1120,-16-1-2850,-28-5-2673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45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130 929 416,'0'0'12214,"0"0"-11254,-130 5-528,130-5-384,18-21 80,34-39-128,28-34 513,12-31 15,10-10-320,2-6-144,1 7-48,-8 20 16,-5 20-32,-70 78-1457,-10 16-4017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5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137 533 6883,'0'0'2268,"0"0"-1102,0 0-51,0 0-120,0 0-187,-12 31-415,-5 10-299,-19 47 321,-2 17-415,30-76 122,0 0-1,2 0 0,1 0 1,2 0-1,0 1 0,2 9-121,1-37 0,1 0-1,-1-1 0,0 1 1,0-1-1,1 1 1,-1-1-1,1 1 0,0-1 1,-1 1-1,1-1 0,0 1 1,0-1-1,0 0 0,0 0 1,0 1-1,0-1 0,0 0 1,0 0-1,1 0 0,-1 0 1,0 0-1,1 0 0,-1-1 1,0 1-1,1 0 0,-1-1 1,1 1-1,-1-1 0,1 1 1,-1-1-1,1 0 0,0 0 1,1 1 0,4-1-4,0 1-1,0-1 1,0 0 0,0 0 0,0-1 0,1 0 0,3-1 4,-5 0-7,0-1 1,0 1-1,0-1 1,0 0-1,0 0 1,-1 0-1,1-1 1,-1 0-1,0 0 1,0 0-1,-1-1 1,1 0-1,-1 0 1,1-2 6,10-13-131,-2-1 0,0 0 0,0-4 131,-11 22-28,28-60-1052,-2-1 0,-3-1 0,-3-1 1,-2-4 1079,16-76-1471,1-52 1471,-28 139 551,-2 0 0,-2-47-551,-5 104 1870,-1 6-576,-16 133 114,-9 104-1338,5 333 96,21-567-136,0-1 0,1 0 1,-1 0-1,1 0 0,1 0 1,0 2-31,-2-6-138,0-1 1,1 0 0,0 0 0,-1 1 0,1-1 0,-1 0-1,1 0 1,0 1 0,0-1 0,0 0 0,0 0-1,0 0 1,0 0 0,0 0 0,0-1 0,0 1-1,0 0 1,1 0 0,-1-1 0,0 1 0,0-1 0,1 1-1,-1-1 1,0 1 0,1-1 0,-1 0 0,1 0-1,-1 0 1,2 0 137,9 0-4591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57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10213,'0'0'576,"0"0"-48,18 143 305,-8-80 159,2-3-528,10-11-304,3-4-96,5-11 0,5-7-64,-25-27-64,-3 0-4338</inkml:trace>
  <inkml:trace contextRef="#ctx0" brushRef="#br0" timeOffset="1">0 538 11941,'0'0'1793,"0"0"-1617,0 0-32,0 0-144,63-154 112,6 73 17,11-4-81,-1 11 16,1 16-64,-58 49-1905,-4 9-6323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4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4 7363,'0'0'2738,"0"0"-1658,0 0-874,0 0-158,0 0 8,0 0 2,11-2 276,-2 1-217,0 1 0,0 0 1,0 0-1,0 1 0,0 0 0,-1 1 1,1-1-1,5 3-117,-11-3 22,0 1 0,0-1 0,0 1 0,0-1 0,0 1 0,0 0 0,-1 0 0,1 1 0,0-1 0,-1 0 0,0 1 0,1 0 1,-1-1-1,0 1 0,-1 0 0,1 0 0,0 0 0,-1 0 0,0 0 0,1 1 0,-1-1 0,-1 0 0,1 1 0,0 1-22,0 8 181,0-1 1,-1 1-1,0-1 0,-1 1 0,0-1 1,-1 1-1,-1-1 0,0 0 0,-2 4-181,-2 14 170,1 8-54,1 1-1,2 0 1,2-1 0,4 34-116,-2 3 47,-1-67-18,-1 0 0,0-1 0,-1 1 0,0 0 1,0 0-1,-1-1 0,1 0 0,-2 1 1,1-1-1,-1 0 0,0 0 0,0-1 1,-1 1-30,-13 17 286,-2-2-1,-18 19-285,8-11 36,0-2-44,29-27-78,1-1-373,2-10-3244,9-3 390,3-2-2244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6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6 1633,'0'0'5573,"0"0"-4263,0 0-1235,0 0 101,0 0 603,-12-5 4548,12 6-5327,0 0 0,0 0 0,0 0 0,0 0-1,0 1 1,0-1 0,1 0 0,-1 0 0,0 0-1,1 0 1,-1 0 0,1 0 0,-1 0-1,2 1 1,3 10 3,0 32 37,-3 0-1,-1 5-39,0-13 10,1 0 0,1 0 0,6 23-10,-6-47-2,0-1 1,0 0 0,1 0 0,0-1 0,1 1 0,1-1 0,0 0-1,0 0 1,0-1 0,1 1 0,1-2 0,0 1 0,4 3 1,4 0-92,-13-10-39,0 0 0,1 0 0,-1 1 0,0-1 0,0 1 0,-1 0 0,3 2 131,-5-4-7,1 0-1,-1-1 0,0 1 1,0 0-1,0-1 0,0 1 0,1 0 1,-1 0-1,0-1 0,0 1 0,0 0 1,-1-1-1,1 1 0,0 0 1,0 0-1,0-1 0,0 1 0,-1 0 1,1-1-1,0 1 0,-1 0 0,1-1 1,0 1-1,-1-1 0,1 1 8,-16 16-125,5-6 91,9-7 32,-1 1 0,1 0 0,0 0 0,0 0 0,0-1 0,1 2 0,0-1 0,0 0 0,0 0 0,0 5 2,2 58-36,1-32 26,-2 376 79,-1-392 69,-1 0 0,-1 0 0,0 0 0,-2 0 0,0-1 0,-8 19-138,-4 4 424,-2-2-1,-12 21-423,28-57 26,1 1 0,-1-1 0,0 0 0,0 0 0,0 0 0,-3 3-26,4-6-89,0 0 1,0 1-1,0-1 1,0 0-1,0 0 0,0 0 1,0 0-1,0-1 1,0 1-1,0 0 0,0-1 1,-1 1-1,1-1 1,0 0-1,0 0 0,-1 0 89,-13 0-3729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28 112 7972,'0'0'2617,"0"0"-1641,0 0-525,0 0 472,-1 25-189,1-5-615,-1 25 133,-1 1 1,-6 24-253,-8 84-1376,17-174 941,1 0 1,1 1 0,1-1 0,1 0 0,0 1-1,1 0 1,4-5 434,20-45 222,13-19-222,-35 72-93,0 1 249,0 0-1,0 1 1,2 0-1,-1 0 1,4-1-156,-9 10 117,0 1-1,0 0 0,0 0 1,1 1-1,0-1 1,0 1-1,0 0 1,0 0-1,0 0 0,1 1 1,-1 0-1,1 0 1,0 1-1,-1-1 1,1 1-1,3 0-116,6-1 250,0 1 0,0 1-1,0 0 1,0 1 0,10 2-250,-19-2 59,-1 1 1,0-1-1,0 1 0,0 0 0,0 0 1,0 0-1,0 1 0,-1 0 1,1 0-1,-1 0 0,0 1 1,0-1-1,0 1 0,0 0 1,0 0-1,-1 0 0,1 2-59,0 1 69,0 0-1,-1 1 0,-1-1 1,1 0-1,-1 1 1,0-1-1,-1 1 1,1 0-1,-2 0 0,1 0 1,-1-1-1,0 1 1,-1 0-1,0 0 1,0 0-1,0-1 0,-1 1 1,-1 0-1,1-1 1,-4 6-69,0-4 32,-1 0 1,0-1-1,-1 0 1,0-1-1,0 0 1,0 0-1,-1 0 1,0-1-1,-1-1 0,-2 2-32,-4 2-52,-1-1 0,0-1 0,-1 0 0,1-1 0,-7 0 52,-16-2-2503,5-4-4484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224 520 816,'0'0'6657,"0"0"-4902,0 0-946,0 0 477,0 0-203,-24 13-259,3-3-659,9-5-99,0 1 0,1 0 0,-1 1 0,1 0 0,1 0 0,-1 1 1,1 1-1,1 0 0,-1 0 0,2 1 0,-1 0 0,-1 3-66,5-6 71,0 1-1,0 0 1,1 0 0,0 0 0,0 0 0,0 1-1,2-1 1,-1 1 0,1 0 0,0 0-1,0 0 1,1 0 0,1 0 0,-1 0 0,2 5-71,-1-13-2,1 1 1,-1-1-1,1 0 1,-1 1-1,1-1 1,0 0-1,0 0 1,-1 0-1,1 0 1,0 0-1,0 0 0,0 0 1,0 0-1,0 0 1,0 0-1,1 0 1,-1-1-1,0 1 1,0-1-1,0 1 1,1 0-1,-1-1 1,0 0-1,1 1 1,-1-1-1,0 0 1,1 0-1,-1 0 1,1 0-1,0 0 2,49-1-66,-45 1 60,4-2-4,-1 0 0,1 0 0,-1-1 0,0 0 0,0 0 0,0-1 0,0-1 0,-1 1 0,0-1 0,0-1 0,0 0 0,0 0 0,-1 0 0,0-1 0,5-6 10,8-11-184,0 0 0,-2-2 0,-1 0 1,4-10 183,4-10-611,-1-2 0,-3 0 0,-2-1 1,-2-1-1,-3-1 0,-1 0 1,-3-1-1,-2 0 0,-3 0 1,-1-26 610,-3 77 73,-1 0 1,0 0 0,0 1-1,0-1 1,0 0 0,0 0 0,-1 0-1,1 1 1,0-1 0,0 0-1,0 0 1,-1 1 0,1-1-1,0 0 1,-1 1 0,1-1-1,-1 0 1,1 1 0,-1-1-1,1 1 1,-1-1 0,1 0-1,-1 1 1,0-1 0,1 1 0,-1 0-1,1-1 1,-1 1 0,0-1-1,0 1 1,1 0 0,-1 0-1,0-1 1,0 1 0,1 0-1,-1 0 1,0 0 0,0 0-1,1 0 1,-1 0 0,0 0-1,0 0 1,0 0 0,1 0 0,-1 1-1,0-1 1,0 0 0,0 1-74,-8-1 200,9 0-160,-1 0 0,1 0 0,-1 0 0,0 0 0,1 0 0,-1 0 0,0 1 0,1-1-1,-1 0 1,0 0 0,1 0 0,-1 1 0,1-1 0,-1 0 0,0 1 0,1-1 0,-1 1-1,1-1 1,-1 1 0,1-1 0,0 0 0,-1 1 0,1 0 0,-1-1 0,1 1 0,0-1 0,-1 1-41,-3 20 254,3-13-129,-4 58 113,2 1-1,5 29-236,-1-12 104,-1-47-132,3 193 319,1-171-807,2-1 0,12 47 516,-17-99-2844,-1-6-1064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7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10341,'0'0'2033,"0"0"-1153,0 0-816,0 0 112,69 114 528,-19-51-367,5-3-177,-1-4-128,-6-2 32,-6-12-32,-10-4-16,-4-11 32,-6-7-48,-5-2-80,-17-18-2754,0 0-4145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7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9989,'0'0'2145,"0"0"-1617,0 0-128,0 0-304,-39 165 32,11-71 128,-4 3 48,-1-1-80,4-9-96,1-15-63,11-14-49,4-15-16,11-12 0,2-13-1057,0-18-2545,0 0-2656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5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5491,'0'0'1926,"0"0"8,0 0 187,0 0-982,-25 9-688,-3 2-258,1 0 1,-19 12-194,43-21 26,0 1-1,0-1 1,0 1 0,0-1 0,0 1-1,0 0 1,0 0 0,1 0-1,0 1 1,0-1 0,0 1 0,0-1-1,0 1 1,1-1 0,-1 1 0,1 0-1,0 0 1,0 2-26,-1 3 49,2 0 0,-1 0 0,1 1 0,1-1 0,-1 0 0,2 0-49,-2-9 1,0 3 0,0-1 1,1 0 0,-1 0 0,1 0 0,0 1-1,0-1 1,0 0 0,0 0 0,0 0 0,0 0-1,0-1 1,1 1 0,-1 0 0,0 0 0,1-1-1,0 1 1,-1-1 0,1 1 0,0-1 0,0 0 0,0 0-1,0 0 1,0 0 0,0 0 0,0 0 0,0 0-1,0-1 1,1 1-2,7 1-8,1 0 0,0-1 0,0 0 1,-1-1-1,6 0 8,-5 0-1,-2-1 0,0 0 0,1-1 0,-2 0 1,1 0-1,0-1 0,0 0 0,-1 0 0,1-1 0,-1 0 0,0-1 0,0 0 0,2-2 1,28-15 3,-37 21-4,0 1 0,1-1 1,-1 0-1,1 1 0,-1-1 0,1 1 0,-1-1 0,1 1 0,-1 0 0,1 0 0,-1-1 0,1 1 1,0 0 0,-2 0 0,1 1 1,-1-1-1,1 0 1,-1 0-1,1 0 1,-1 1-1,1-1 1,-1 0-1,1 0 1,-1 1-1,1-1 1,-1 0-1,0 1 0,1-1 1,-1 1-1,0-1 1,1 0-1,-1 1 1,0-1-1,1 1 1,-1-1-1,0 1 1,0-1-1,1 1 0,0 3 10,-1 0-1,1 1 0,-1-1 1,0 0-1,0 1 0,0-1 0,-1 4-9,0 9 34,3 58 55,-1-9 1,-5 38-90,3-96 9,-1 0 1,0 0-1,-1 1 1,1-1-1,-2-1 1,1 1-1,-1 0 1,0-1-1,-1 0 1,1 0 0,-2 0-1,1-1 1,-1 1-1,0-1 1,0-1-1,0 1 1,-1-1-1,0 0 1,0 0-1,0-1 1,-2 1-10,-9 4 14,0 0 1,-1-1 0,0-1-1,0-1 1,0 0 0,-1-2-1,0 0 1,-7 0-15,24-4-8,1 1 0,-1-1 0,0 0 0,0 0 0,-1 0-1,1 0 1,1 0 0,-1-1 0,-3 0 8,5 0-124,0 1 0,1-1 0,-1 0 0,1 1 0,-1-1 0,0 0 0,1 0 0,-1 1-1,1-1 1,0 0 0,-1 0 0,1 0 0,0 0 0,-1 0 0,1 0 0,0 0 0,0 1 0,0-1 0,0 0 0,0 0 0,0 0 0,0 0 0,0 0-1,0 0 1,0 0 0,1 0 0,-1 0 0,0 0 0,1 0 124,5-23-3626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6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0 128,'0'0'6275,"0"0"-4029,0 0-1293,0 0-409,0 0-405,-2 1-113,1-1-24,1 1 0,-1-1 0,0 0-1,1 1 1,-1-1 0,0 0 0,1 1 0,-1-1-1,1 1 1,-1-1 0,1 1 0,-1-1-1,1 1 1,0 0 0,-1-1 0,1 1 0,-1-1-1,1 1 1,0 0 0,0-1 0,-1 1-1,1 0 1,0-1 0,0 1 0,0 0 0,0 0-1,0-1 1,0 1 0,0 0 0,0-1-1,0 1 1,0 0 0,0 0 0,0-1-1,1 1 1,-1 0 0,0-1 0,0 1-2,16 37 23,-3-7 22,-3 17-15,-9-36-27,1 0 0,0-1 0,1 1 0,0-1 0,1 0 0,0 1 1,1-2-1,0 1 0,1-1 0,0 1 0,1-2 0,3 4-3,37 32-16,-30-29-59,-16-16 61,-1 0 0,0 1-1,0-1 1,1 0-1,-1 0 1,0 1-1,0-1 1,1 0-1,-1 1 1,0-1-1,0 0 1,0 1-1,0-1 1,0 0 0,1 1-1,-1-1 1,0 1-1,0-1 1,0 0-1,0 1 1,0-1-1,0 1 1,0-1-1,0 0 1,0 1-1,0-1 1,-1 0 0,1 1-1,0-1 1,0 0-1,0 1 1,0-1-1,0 0 1,-1 1-1,1-1 15,-11 11 79,4-4-94,4 1 20,0 0 1,1 0-1,0 0 1,1 0-1,0 1 1,0-1-1,1 0 1,0 1 0,0 1-6,0 9 16,4 283 96,2-81 1326,-7-202-1190,-1-1-1,-1 1 1,0 0-1,-1-1 1,-1 0-1,-1 0 0,-1 0 1,0-1-1,-1 0 1,-1 0-1,0-1 1,-4 3-248,12-16-17,0-1-3,0 0-1,0 0 1,-1 0-1,1 0 1,0-1-1,-1 1 1,1 0-1,-1 0 1,1-1-1,-1 1 1,0-1 0,0 1-1,1-1 1,-1 0-1,0 0 1,0 0-1,-1 0 1,1 0-1,-2 0 21,-5-1-2828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 3394,'0'0'4116,"0"0"-2272,0 0-1076,0 0-475,0 0 241,2 26 357,0-10-783,5 48 488,10 40-596,-13-77 223,-2 0 0,0 1-1,-3 17-222,1-13 170,-1-20-125,0 1 0,-1-1-1,-1 1 1,0-1 0,0 0-1,-1 0 1,-1-1 0,0 1-1,0-1 1,-1 0 0,-6 7-45,-6 9 64,-2 0 1,0-2 0,-23 21-65,3-9-191,21-25-2470,15-11-1928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9364,'0'0'2031,"0"0"-1597,0 0-343,21-1 3,-1 1-38,1 0 0,-1 1 0,7 1-56,-26-2 17,1 1 0,0-1 0,0 1 1,0 0-1,0 0 0,0-1 0,0 1 1,-1 0-1,1 1 0,0-1 0,-1 0 1,1 0-1,-1 1 0,1-1 0,-1 1 1,0-1-1,0 1 0,0-1 0,1 1 1,-2 0-1,2 0-17,0 3 65,-1 0 0,1 0 0,-1 0 0,0 0 1,0 1-1,0 1-65,0 1 84,2 15-12,0 0 0,-2 0 0,-1 0-1,0 0 1,-2 0 0,0 0 0,-2 0 0,-1-1-1,0 1 1,-2-1 0,-2 4-72,-42 72 96,36-70 140,0 0 0,2 0 0,1 1 0,-1 5-236,12-30 57,-5 32 261,5-35-315,1 0 0,0 0 0,0 0 0,0 0 0,1 0 1,-1 0-1,0-1 0,0 1 0,1 0 0,-1 0 0,0 0 0,1 0 0,-1 0 0,1 0 1,-1 0-1,1 0 0,-1-1 0,1 1 0,0 0 0,-1 0 0,1-1 0,0 1 0,0 0 1,-1-1-1,1 1 0,0-1 0,0 1 0,0-1 0,0 1 0,0-1 0,0 0 0,0 0 1,0 1-1,0-1-3,8 1 13,0 0 0,0-1 1,0 0-1,0 0 1,-1-1-1,1 0 0,0-1 1,0 0-1,0 0 1,-1-1-1,0 0 0,7-3-13,-1-1-687,-1 0-1,0-1 0,0-1 1,-1 0-1,0 0 1,0-1-1,3-5 688,13-14-8356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2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6243,'0'0'5058,"0"0"-4610,-17 126-240,7-59 257,-3 2-193,-2-2-192,-2-13-48,0-11-32,-1-17-1313,11-26-1824,4 0-4307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4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8308,'0'0'317,"0"0"-205,1 20-32,-1-19-73,1 32 304,-1 0 0,-1-1 0,-2 1 1,-2-1-312,-2 22 1270,1 0-1,4 1 1,3 46-1270,-1-93 67,1-1 0,0 1-1,0-1 1,1 1 0,0-1-1,0 0 1,1 0 0,0 0-1,0 0 1,0 0 0,1-1-1,0 1 1,1-1-1,-1 0 1,1-1 0,0 1-1,1-1 1,-1 0 0,1 0-1,2 1-66,2 1 23,1-1 0,0 0 0,0-1 0,0 0 0,0-1 0,1 0 0,0 0 0,0-2 0,0 1 0,0-1 0,0-1 0,2 0-23,-2-1 14,-1 1 1,1-2-1,-1 1 1,1-1-1,-1-1 0,0 0 1,3-2-15,-10 3-65,0-1 0,0 1 0,0-1 0,0 0 1,-1 0-1,1-1 0,-1 1 0,1-1 1,-1 0-1,0 1 0,0-1 0,0-1 0,-1 1 1,1 0-1,-1-1 0,0 1 0,0-1 0,0 0 1,0 0-1,0-1 65,1-16-2612,-3 2-1513</inkml:trace>
  <inkml:trace contextRef="#ctx0" brushRef="#br0" timeOffset="1">399 238 6899,'0'0'2737,"0"0"-2336,0 0-65,17 154 672,-17-80-400,0 11-79,0-9-353,0 3-96,0-14-48,0-7-16,0-13-16,0-43-3458,0-2-2608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5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13622,'0'0'1313,"0"0"-753,0 0-560,0 0 0,0 0 96,170-9-16,-98 16-80,-5 2-16,-10 5-1264,-47-6-4243</inkml:trace>
  <inkml:trace contextRef="#ctx0" brushRef="#br0" timeOffset="1">132 345 12486,'0'0'1472,"0"0"-831,0 0-641,0 0 64,0 0-64,0 0 16,199 31-16,-157-46-448,-7 1-6660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3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12262,'0'0'2337,"0"0"-1937,0 0-352,0 0-48,0 0 192,171-7-80,-86-6 48,-3-1-144,-7 8 32,-11 3-48,-17 3-96,-24 0-3041,-23 0-3458</inkml:trace>
  <inkml:trace contextRef="#ctx0" brushRef="#br0" timeOffset="1">120 321 11797,'0'0'337,"0"0"-257,0 0-80,0 0 80,0 0 64,134 42-16,-76-51 16,1-9-32,-2-4-112,-9 2 0,-11 0-64,-37 13-5555,0-4-1152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5:58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77 4194,'0'0'579,"0"0"-59,0 0 270,0 0 1056,0 0-325,-11-12-185,5 5-1132,2 2-92,0 0 0,1 1 1,-2 0-1,1 0 0,0 0 1,-1 0-1,0 1 0,1 0 0,-1 0 1,-1 0-1,1 0 0,0 1 1,-1 0-1,1 0 0,-1 0 0,0 1 1,1 0-1,-1 0 0,-5 0-112,0 1 155,-11 0 350,0 1 0,-12 2-505,29-2 99,-1 0 0,1 0 0,-1 0 0,1 1 0,-1 0 0,1 0 0,0 0 0,0 1 0,0 0 0,0 0 0,0 0 0,0 1-99,3-2 15,1-1-1,0 1 0,0-1 0,0 1 1,-1 0-1,1 0 0,1-1 0,-1 1 1,0 0-1,0 0 0,1 0 0,-1 0 0,1 0 1,0 0-1,-1 0 0,1 0 0,0 0 1,0 0-1,0 0 0,1 0 0,-1 0 1,0 0-1,1 0 0,-1 0 0,1 0 1,0 0-1,0 1-14,2 4-2,0-1 1,1 1 0,-1-1-1,1 0 1,1 0 0,4 6 1,24 23 39,22 16-39,-34-33-258,-1 1 0,0 1 0,-1 0 0,-2 1 0,0 2 0,-1-1 0,0 4 258,-11-15-228,-1 0-1,-1 1 1,0-1-1,-1 0 1,0 1-1,-1 0 1,0-1-1,-1 1 1,0 0-1,-1 3 229,1 8 20,-2-6 4,-1 0 0,0 0-1,-2 0 1,0-1-1,0 0 1,-2 0 0,0 0-1,-6 9-23,-2 8 124,6-15 46,1 1 1,1-1 0,0 1 0,2 1-1,0 0 1,1-1 0,1 1 0,0 0-1,2 1-170,6 350 187,-5-366-167,1 1 1,-1-1-1,1 1 0,0-1 1,0 0-1,2 3-20,-3-7-73,0 0 0,1 0 0,-1 0 0,0-1 0,1 1-1,-1 0 1,1 0 0,-1-1 0,1 1 0,-1 0 0,1 0 0,0-1 0,-1 1 0,1-1-1,0 1 1,-1-1 0,1 1 0,0-1 0,0 1 0,0-1 0,-1 0 0,1 1 0,0-1-1,0 0 1,0 0 0,0 1 0,0-1 0,0 0 0,-1 0 0,1 0 0,0 0 0,0 0-1,0 0 1,0-1 0,0 1 0,0 0 0,-1 0 0,1-1 0,1 1 73,8-11-3426,4-13-1539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0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232 162 8964,'0'0'1473,"-26"11"-430,26-11-1043,-34 14 495,2 2 0,-14 8-495,40-19 75,0-1 0,0 1 0,1 0 0,-1 0 0,1 1 0,0 0 0,1 0 1,-1 0-1,1 0 0,1 1 0,-1-1 0,1 1 0,0 0 0,0 0 0,1 0 0,0 1 0,1-1 1,-1 0-1,1 2-75,-1 0 56,-3 13 42,1 0-1,1 0 1,1 1 0,1-1 0,1 1-1,1-1 1,0 0 0,5 16-98,-5-33 1,2 1 1,-1-1-1,0 0 1,1 0-1,0 0 1,0 0-1,1 0 1,-1-1-1,1 1 1,0-1-1,0 0 1,1 0 0,-1-1-1,1 1 1,0-1-1,0 0 1,0 0-1,0-1 1,0 1-1,0-1 1,1 0-1,-1-1 1,3 1-2,0 0-2,1 0 1,-1-1 0,1 0-1,-1 0 1,0-1 0,1 0-1,-1 0 1,1-1 0,-1 0-1,0-1 1,1 0 0,-1 0-1,0-1 1,0 0-1,0 0 1,1-2 1,4-3 4,-1 0 1,-1-2-1,1 1 1,-2-1-1,1-1 0,-1 0 1,-1-1-1,7-11-4,7-11 45,-2-1 0,10-26-45,-20 39 11,-1-1-1,-1 0 1,-1 0-1,-1-1 1,-1 0-1,-1 0 1,-1-1-1,-1 1 1,-2-1-1,0 0 0,-2 0 1,0-3-11,-1 22 29,1 1 1,-1-1-1,1 1 1,-2 0-1,1 0 0,0 0 1,-1 0-1,0 0 1,0 0-1,-1 1 1,1 0-1,-1-1 0,0 1 1,0 1-1,0-1 1,-1 0-1,1 1 1,-1 0-1,0 0 1,0 0-1,0 1 0,0 0 1,0 0-1,0 0 1,-1 1-1,1-1 1,-1 1-1,1 0 0,-1 1 1,0 0-1,-5 0-29,11 4-368,2 2-247,0 0-1,0 0 1,0-1-1,1 0 1,-1 1-1,1-1 0,3 4 616,16 17-5199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6099,'0'0'2497,"55"123"-544,-55-61-561,0 8-191,-15 6-497,-18-2-255,-1-7-321,4-18-64,10-17-64,15-32-272,5 0-5555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1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1 454 11253,'20'-24'680,"-7"11"-619,24-30 29,-1-2 0,29-47-90,-43 57 1,4-7-41,20-25 40,-37 56-5,0 0 0,1 1 1,0 0-1,1 0 0,0 1 0,0 0 1,13-6 4,-23 14 5,0 0 0,0 0 1,0 0-1,1 1 1,-1-1-1,0 1 0,1-1 1,-1 1-1,0-1 1,1 1-1,-1 0 1,1-1-1,-1 1 0,1 0 1,-1 0-1,1 0-5,-1 1 21,-1 0-1,1 0 1,0-1 0,-1 1-1,1 0 1,0 0 0,-1 0-1,1 0 1,-1 0-1,0 0 1,1 0 0,-1 0-1,0 0 1,1 0 0,-1 0-1,0 0 1,0 0-1,0 0 1,0 1 0,0-1-1,0 0 1,0 0 0,-1 0-1,1 0-20,0 466 2327,0-451-2759,0 0 1,1 0 0,0 0 0,1 0 0,4 10 431,-6-25-137,0-1 0,0 0-1,0 1 1,0-1 0,0 0 0,0 1 0,0-1 0,0 0 0,1 1 0,-1-1-1,0 0 1,0 1 0,0-1 0,1 0 0,-1 0 0,0 1 0,0-1 0,0 0-1,1 0 1,-1 1 0,0-1 0,1 0 0,-1 0 0,0 0 0,1 0 0,-1 1-1,0-1 1,0 0 0,1 0 0,-1 0 0,1 0 0,-1 0 0,0 0-1,1 0 1,-1 0 137,0 0 0,10 0-8038</inkml:trace>
  <inkml:trace contextRef="#ctx0" brushRef="#br0" timeOffset="1">856 472 9588,'0'0'1665,"0"0"-1233,20 150 497,-35-83-113,-12 5-528,-3-1-192,5-4-80,10-13-16,13-50-688,2-4-4851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14 12550,'0'0'288,"0"0"-160,169-14 48,-114 14-144,-3 3-16,-7 1 48,-8 3-64,-12 2 0,-12 4-2449,-13-6-1729,0 2-1809</inkml:trace>
  <inkml:trace contextRef="#ctx0" brushRef="#br0" timeOffset="1">1 264 11029,'0'0'2289,"0"0"-1569,0 0-720,0 0 0,0 0 0,0 0 16,194 47 32,-97-69-32,-3-12-16,-61 14-3553,-11 7-6116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27 7619,'0'0'1233,"0"0"-811,0 0-286,0 0 315,0 0 191,0-4-263,0-18 307,0 21-283,0 1-147,0 0-117,0 0-54,0 0-16,0 0 1,0 0-33,0 0-18,0 0-9,0 0-10,0 0 40,-5 0 363,-6 1-267,0 0-1,0 1 0,0 0 1,0 1-1,0 0 0,1 0 1,-1 2-1,-4 1-135,-7 5 0,0 1 0,1 1 0,-7 6 0,25-17 9,-1 1-1,1 0 0,-1 1 0,1-1 0,0 1 0,0-1 0,1 1 0,-1 0 0,1 0 1,0 0-1,0 0 0,0 0 0,0 1 0,1-1 0,-1 1 0,1-1 0,0 1 0,1-1 0,-1 1 1,1 0-1,0-1 0,0 1 0,1-1 0,-1 1 0,1 0 0,0-1 0,1 5-8,0-3-1,0 0 0,0-1 0,1 1-1,0-1 1,0 1 0,0-1 0,0 0 0,1 0-1,3 3 2,43 42 5,-24-25 4,-19-18 25,6 6-127,0 0-1,-1 1 0,8 13 94,-16-22-73,-1 1 0,0 0-1,0 0 1,0 0 0,-1 0 0,0 0-1,0 1 1,-1-1 0,0 1 0,0-1-1,0 1 1,-1 4 73,1-5-1,-2-1 0,1 1 0,0-1 0,-1 1 0,0-1 0,0 0 0,-1 1 0,0-1-1,0 0 1,0 0 0,0 0 0,-1 0 0,0 0 0,0 0 0,0-1 0,0 1 0,-1-1 0,0 0 0,0 0 0,0 0 1,0-1 1,0 0 0,1 1 1,-1 0-1,1-1 0,-1 1 1,2 1-1,-1-1 0,0 0 1,1 1-1,-1-1 0,1 1 1,1 0-1,-1 0 0,1-1 1,-1 1-1,1 0 0,1 0 1,-1 1-1,1-1 0,0 4-1,0 32 43,-2 0 0,-1-1-1,-7 32-42,-1-11 60,3 1 0,3 0-1,2 37-59,3-97-16,0-1 0,0 1 0,0 0 0,1-1 0,-1 1 0,1 0 0,0-1 0,-1 1-1,1-1 1,0 1 0,0-1 0,0 1 0,0-1 0,0 0 0,0 1 0,0-1 0,0 0 0,1 0 0,-1 0-1,0 0 1,1 0 0,-1 0 0,1 0 0,-1 0 0,1-1 0,0 1 0,-1 0 0,1-1 0,0 0 0,-1 1-1,1-1 1,0 0 0,-1 0 0,1 0 0,1 0 16,4 1-624,0-1 0,0 0-1,-1-1 1,1 0 0,0 0 0,0 0-1,-1-1 1,3 0 624,-7 1-470,-1 0 0,1 0 1,0 0-1,-1 0 0,1 0 0,-1 0 0,1 0 1,-1-1-1,0 1 0,1-1 0,0-1 470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9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20 224 11013,'0'0'1121,"0"0"-433,-3 23-80,-1 0-458,-1 4-19,2 0-1,0-1 1,2 1-1,1 11-130,0-31 6,1-1 0,0 0 0,0 1 0,0-1 0,1 0 0,0 0 0,0 0 0,0 0-1,1 0 1,0 0 0,0-1 0,0 1 0,1-1 0,0 0 0,0 0 0,0 0 0,1-1-1,-1 1 1,1-1 0,0 0 0,1 0 0,-1-1 0,0 0 0,1 0 0,0 0-1,0-1 1,0 1 0,0-1 0,0-1 0,0 1 0,1-1 0,-1 0 0,0-1 0,6 1-6,-7-2-1,0 0 0,0 0 0,0 0 1,0 0-1,-1-1 0,1 0 1,0 0-1,-1 0 0,1 0 0,-1-1 1,0 0-1,0 0 0,0 0 0,0 0 1,-1-1-1,1 1 0,-1-1 1,0 0-1,0 0 0,0 0 0,1-3 1,9-15 30,-1 0-1,-1-1 0,6-18-29,-15 38 2,7-23 19,-1-1 0,-1 1-1,-1-1 1,-1 0 0,-2 0-1,-1-1 1,0 1 0,-3-20-21,0 41 41,0 0 1,0 0 0,0 0 0,0 1 0,-1-1 0,0 0-1,-1 1 1,1-1 0,-1 1 0,0-1 0,0 1 0,-1 0-1,1 1 1,-1-1 0,0 1 0,0-1 0,-1 1 0,1 0-1,-1 1 1,0-1 0,0 1 0,0 0 0,-1 0 0,1 1-1,-1-1 1,1 1 0,-1 0 0,-3 0-42,4 1-211,4 6-1219,1-1 785,3 35-5737,4-20-664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09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8772,'0'0'1953,"0"0"-1249,30 165 465,-45-100-33,-10-2-816,-3-7-143,6-9-145,2-7-32,13-36-1201,-3 1-5154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3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1 319 8388,'0'0'1096,"0"0"-909,27-25-158,91-83 19,-51 45-8,-47 42-35,0 2 0,2 0 0,0 1 0,1 1-1,11-4-4,-16 14-6,-18 7 7,1 0 0,-1 0 0,1 0 0,-1 0 0,0 0 0,1 0 0,-1 0 0,1 0 0,-1 0 0,0 1 0,1-1 0,-1 0 0,1 0 0,-1 0 0,0 1 1,1-1-1,-1 0 0,0 0 0,0 1 0,1-1 0,-1 0 0,0 1 0,1-1 0,-1 0 0,0 1-1,1 2 19,0-1 0,-1 1-1,1 0 1,-1 0 0,0 0 0,1 0-1,-2 0 1,1 0 0,0 1-19,0 9 97,0 37 278,-2 1 1,-1-1-1,-10 41-375,-10 9-85,-14 77 433,33-142-2475,0-1 0,2 16 2127,2-49-6305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6:14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7299,'0'0'1073,"0"0"-945,0 0 544,0 0-32,27 170-431,-27-114-113,-2 7-80,-11-3-16,8-44-1873,3-10-4194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3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0 11669,'0'0'2257,"0"0"-1312,0 0-449,-117 224 240,70-74-95,5 9-161,14 0-256,16-7-208,12-7-16,0-17-16,0-103-3970,0-10-7811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7:15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8916,'0'0'688,"0"0"-656,0 0 48,0 0-32,0 0 321,3 163 191,-3-104-240,0-3-32,0-1-144,0 1-80,0-2 80,-10-7-128,7-13-16,3-34-544,0 0-6307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7:16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5266,'0'0'1537,"0"0"-1313,0 0 16,0 0 529,27 136-177,-22-82-240,0 6-128,-2 1-112,2-3-16,5-4-96,-8-43-80,8-7-3810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7:16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8548,'0'0'1537,"0"0"-1537,0 0 0,0 0 352,5 123 128,-2-64-208,-1 3-96,-2 5 16,0-2-64,0-2-112,0-7 48,0-47-64,0-7-4338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7:17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10277,'0'0'1184,"0"0"-800,0 0-224,0 0 289,-20 150 79,20-101 48,-2 3-240,2-3-208,0-2-64,0-7 0,0-33-64,0-2-2369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0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7876,'0'0'2075,"0"0"-1613,0 0-369,0 0 281,0 0 930,0 0-170,4 29-558,0-4-486,7 50 239,0 47-329,-7 46 149,-1-37-242,13 71 93,-16-196-300,5 21-239,-5-26 354,0-1 0,0 1 0,0 0 0,0-1-1,0 1 1,1 0 0,-1-1 0,0 1-1,0 0 1,1-1 0,-1 1 0,1-1-1,-1 1 1,0-1 0,1 1 0,-1-1 0,1 1-1,-1-1 1,1 1 0,-1-1 0,1 1-1,0-1 1,-1 0 0,1 1 0,-1-1-1,1 0 1,0 0 185,2-4-4002,-3-21 654,0-6 2409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0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5170,'0'0'3170,"0"0"-2098,0 0-1072,0 0 16,0 0 64,0 0 337,84-32 175,-41 32-416,1 9-80,1-2-96,3-5-576,-6-2-2274,-35 0-2272</inkml:trace>
  <inkml:trace contextRef="#ctx0" brushRef="#br0" timeOffset="1">434 0 8420,'0'0'1985,"0"0"-1105,0 0 97,0 0-161,0 0-480,0 0-336,2 81 32,3-32 16,0 2-32,3 3-16,-1 2-640,-2-2-80,0-3-369,2-6-432,1-9 177,2-16-1826,-8-20-735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3714,'0'0'2097,"0"0"256,0 0-352,0 0-753,0 0-848,25 112-175,-20-54-1,5-4-192,0-5 16,3-6-48,-1-10-288,-2-8-1169,-5-12-288,-3-10 400,-2-3-303,0-5-705</inkml:trace>
  <inkml:trace contextRef="#ctx0" brushRef="#br0" timeOffset="1">58 177 2321,'0'0'3874,"0"0"-817,0 0-1008,0 0-1409,0 0-335,0 0 255,72 121-304,-33-58-48,9-5-112,-1-11-16,3-11-48,-1-16-32,-34-20-2641,-2 0-1553</inkml:trace>
  <inkml:trace contextRef="#ctx0" brushRef="#br0" timeOffset="2">455 1 9380,'0'0'1633,"0"0"-769,0 0 561,0 0-368,0 0-705,0 0-240,-24 134 80,24-63-32,0 1-48,7-9-112,5-3 48,-2-11-48,0-6-704,-2-9-497,-1-12-944,-7-22-1777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1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8068,'0'0'2689,"0"0"-352,0 0-1120,0 0-577,0 0-384,0 0-112,5 0 160,62 16 433,11-3-497,4-4-160,2-2-64,-7-5 80,-12-2-96,-13 0 0,-12 0-785,-18 0-1168,-17 4-2977,-5-1-752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2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0 582 9941,'0'0'2737,"0"0"-1953,0 0-224,0 0-528,0 0 273,0 0 47,107 63-176,-30-63-80,0 0 32,-7-7-112,-10-11-32,-11-6-1169,-11-5-1568,-38 17-160,0-8-2290</inkml:trace>
  <inkml:trace contextRef="#ctx0" brushRef="#br0" timeOffset="1">309 0 9989,'0'0'2353,"0"0"-1233,0 0-672,0 0-143,-33 208 415,31-93-48,-1 10-320,-2-6-256,0-1-32,3-8-32,-1-16-32,3-14-688,0-73-1233,0-7-2833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11333,'0'0'1537,"0"0"-1204,15 28-255,-7-13-64,19 38 80,-2 0 1,14 46-95,-32-82 31,7 25 142,16 32-173,-25-63 49,1-1-1,0 1 1,0-2 0,1 1 0,0 0-1,1-1 1,0-1 0,0 1-1,2 0-48,-7-7 12,0 0 0,0 1-1,0-1 1,1 0 0,-1 0-1,0-1 1,1 1 0,-1-1-1,1 0 1,0 0-1,-1 0 1,1 0 0,0 0-1,0-1 1,-1 0 0,1 0-1,0 0 1,0 0-1,0 0 1,-1-1 0,1 0-1,0 0 1,-1 0 0,1 0-1,0 0 1,-1-1-1,0 1 1,1-1 0,-1 0-1,0 0 1,0-1 0,0 1-1,0-1 1,0 1 0,-1-1-1,1 0 1,-1 0-1,1 0 1,-1 0-12,33-50 111,-2-1 0,12-33-111,-21 40-8,1 1 1,3 2-1,1 0 1,17-17 7,-9 25-707,-24 29-1934,-8 7-1868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2:58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1008,'0'0'1884,"0"0"3401,0 0-3796,0 0-1161,0 1-251,15 4 201,41-2-26,0-3 1,0-2-1,1-2-252,180-24 290,-157 17-102,295-35 1202,177 9-1390,-362 33 275,-1 9 0,161 24-275,56 36 170,429 50 92,-659-103-185,112-10-77,-226-7-83,-62 5 43,0 0 0,1 0 0,-1 0 0,1 0 0,-1 0-1,0 0 1,1 0 0,-1 0 0,1 0 0,-1 0 0,0 0-1,1 0 1,-1 0 0,1 0 0,-1 0 0,0-1 0,1 1-1,-1 0 1,0 0 0,1-1 0,-1 1 0,0 0 0,1 0-1,-1-1 1,0 1 0,1 0 0,-1-1 0,0 1 0,0 0-1,0-1 1,1 1 0,-1 0 0,0-1 0,0 1 0,0-1 40,0 1-1,0-1-5596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7107,'139'8'48,"85"-3"336,90-5 641,61 0 127,31-11-511,31-14-305,3-6-208,-4-1 0,-26 3-48,-57 7-64,-57 6 32,-42 5 64,-35 4-48,-204 7-64,-15 0-4082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13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3730,'0'0'3303,"0"0"-1553,0 0-275,0 0 24,10 30-306,-1-2-968,0-7-98,-2 1 0,-1 0 1,-1 0-1,-1 1 0,0-1 0,-2 1 0,-1 18-127,-1 282 270,8-339-377,0-29 122,-1 0-1,-3 0 1,-1-35-15,-1 24 62,2 0 0,6-21-62,-7 65 78,-1 1 1,1 0-1,1 0 0,0 1 1,1-1-1,0 1 0,0 0 1,1 0-1,0 1 0,1-1 1,0 1-1,8-7-78,-9 10 22,0 1 1,1-1 0,0 1-1,0 0 1,1 1-1,-1 0 1,1 0-1,0 1 1,0 0-1,0 0 1,0 0-1,1 1 1,-1 1 0,1 0-1,-1 0 1,1 0-1,1 1-22,4-1 37,-10 1-6,0 0-1,0 0 1,0 0-1,0 0 1,0 0-1,0 1 1,1 0-31,-4-1 29,0 1-1,0-1 1,-1 0-1,1 1 1,0 0 0,0-1-1,0 1 1,-1-1 0,1 1-1,0 0 1,0-1 0,-1 1-1,1 0 1,-1 0-1,1 0 1,-1-1 0,1 1-1,-1 0 1,1 0 0,-1 0-1,0 0 1,1 0 0,-1 0-1,0 0 1,0 0 0,0 0-1,0 0 1,0 0-1,0 0 1,0 1-29,0 1 82,1 0 0,-1 0 0,-1 1 0,1-1 0,0 0 0,-1 0 0,0 1 0,1-1 0,-1 0 0,-1 0 0,1 0 0,0 0-1,-1 0 1,1 0 0,-1-1 0,0 1 0,0-1 0,0 1 0,0-1 0,-1 1 0,1-1 0,-1 0 0,1 0 0,-1 0 0,-2 1-82,-18 14 248,0-2-1,-1 0 1,-25 11-248,36-20 10,0-1 1,-1 0 0,1-1 0,-1-1 0,0 0 0,0 0 0,-1-2 0,-10 1-11,24-2-17,0 0 1,1 0 0,-1 0-1,0 0 1,1 0 0,-1-1 0,0 1-1,1 0 1,-1 0 0,0 0-1,1-1 1,-1 1 0,1 0-1,-1-1 1,0 1 0,1 0-1,-1-1 1,1 1 0,-1-1 0,1 1-1,-1-1 1,1 1 0,0-1-1,-1 1 1,1-1 0,0 1-1,-1-1 1,1 0 0,0 1-1,-1-1 17,-1-22-2268,2 19 1512,0-12-3449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28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86 192,'0'0'2268,"0"0"4268,0 0-4351,0 26-1966,0 176-134,1-141 162,5 44-247,-4-88 24,1 0 0,0 0 1,1 0-1,1 0 0,1-1 0,0 1 0,1-2 0,5 9-24,-12-24-1,0 1-1,0-1 0,1 1 0,-1 0 0,0-1 0,1 1 0,-1-1 0,0 1 0,1-1 0,-1 1 0,1-1 0,-1 1 0,1-1 0,-1 1 1,1-1-1,-1 1 0,1-1 0,-1 0 0,1 1 0,0-1 0,-1 0 0,1 0 0,-1 1 0,1-1 2,0-1-13,-1 0 1,1 0-1,-1 0 1,1 0-1,-1 0 0,1 0 1,-1 0-1,0 0 0,0 0 1,0 0-1,1 0 0,-1 0 1,0 0-1,0 0 0,-1 0 1,1 0-1,0-1 13,-3-63-129,-5-23 129,1 19-98,3-25 98,4 88 3,0 1-1,0-1 1,1 0 0,0 1-1,0 0 1,1-1-1,-1 1 1,1 0 0,0-1-1,1 1 1,-1 0-1,4-4-2,0 1 15,1 0 0,0 0 0,0 1 0,0 0-1,1 0 1,7-4-15,30-20 7,1 2 0,1 1-1,2 3 1,0 2 0,2 2-1,10-1-6,-43 18-4036,-12 4-3525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30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8068,'0'0'1406,"0"0"-1001,0 0-282,0 0 464,0 0 741,-2 4-228,-2 26-923,1-1 0,1 1 1,2-1-1,1 1 1,4 28-178,-3-30 60,1 13-43,-2-15-6,0 1-1,3-1 0,0 0 1,1 0-1,7 17-10,-11-43-19,0 1 0,0-1 0,0 0 0,1 0 0,-1 0 0,0 0 0,0 0 0,1 0 0,-1 0 1,0 0-1,0 0 0,0 0 0,1-1 0,-1 1 0,0 0 0,0-1 0,0 1 0,0-1 0,1 0 19,8-7 3,0 0 1,-1 0-1,0-1 0,6-8-3,-7 7 7,1 0-1,0 1 0,0 1 1,1-1-1,11-6-6,-12 10 4,1 0 0,0 1 0,1 0-1,-1 1 1,1 0 0,-1 0 0,1 1-1,9 0-3,7 0 3,1 1-1,24 3-2,-47-1 6,0 0 0,0 0 0,0 1 0,0-1 0,0 1-1,0 1 1,0-1 0,-1 1 0,1-1 0,-1 1 0,0 0 0,0 1 0,0-1 0,0 1 0,0 0 0,-1 0 0,0 0-1,0 0 1,0 1 0,0-1 0,0 1 0,-1-1 0,1 4-6,-1-4 12,0 1 1,0 0-1,0 0 0,-1-1 0,0 1 0,0 0 1,0 0-1,-1 0 0,1 0 0,-1 0 1,0 0-1,-1 0 0,1 0 0,-1 0 0,0 0 1,0 0-1,-1 0 0,1 0 0,-1-1 1,0 1-1,-1-1 0,1 1 0,-1-1 0,-3 4-12,-2 1 99,-1-1 0,0 0 0,-1-1 0,1 0 0,-1-1 0,-1 0 0,1 0 0,-7 1-99,-24 10 959,-28 6-959,58-19 93,-30 10-28,0-2 0,-1-2 0,0-2 0,-1-1 0,-35 0-65,76-10-2862,2-14-3520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33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5154,'0'0'643,"0"0"-440,0 0-70,0 0 212,0 0 100,4 5 54,-1-1-407,0 0 1,-1 0-1,1 0 0,-1 1 0,0-1 1,0 1-1,-1-1 0,1 1 1,-1 0-1,0-1 0,0 1 0,-1 0 1,1 0-1,-1 0 0,0 0 1,0-1-1,-1 1-92,-4 333 1435,5-338-1608,3-2 90,-1 0-1,1 0 1,-1 0 0,0-1 0,0 1 0,0-1 0,0 0 0,0 1-1,0-1 1,-1 0 0,1 0 0,-1 0 0,1-1 83,0-1-99,5-8 88,1 0-1,-1 0 0,2 1 0,0 0 0,9-8 12,-13 15-7,0 0 1,0 1-1,0 0 1,1 1-1,0-1 0,-1 1 1,1 0-1,0 0 1,1 1-1,-1-1 0,0 2 1,1-1-1,-1 1 0,5-1 7,13-1 20,1 1 0,19 1-20,-37 1 9,0 1 0,0 0 0,0 0 0,0 0-1,0 1 1,0 0 0,0 0 0,-1 1 0,1 0 0,-1 0 0,0 0 0,0 1-9,-1-1 27,0 0 0,0 1-1,0 0 1,-1-1 0,0 1 0,0 1 0,0-1-1,0 1 1,0 0 0,-1-1 0,0 1 0,0 1-1,0-1 1,-1 0 0,0 1 0,0-1-1,0 1 1,-1 0 0,0 0 0,0-1 0,0 1-1,-1 0 1,0 0 0,0 0 0,0 0-1,-1 0-26,1-2 84,-1 1-1,-1-1 0,1 0 0,0 0 0,-1 0 1,0 0-1,0-1 0,0 1 0,-1 0 0,1-1 1,-1 0-1,0 1 0,0-1 0,0 0 0,0 0 0,0-1 1,-1 1-1,-2 1-83,-12 8 438,-1 0 0,0-2 0,-3 2-438,0-1 195,0-1-1,0-1 1,-1 0-1,0-2 1,0 0 0,-1-2-1,0-1 1,0-1-1,0 0 1,0-2-1,-21-2-194,44 1-15,0 0-1,-1-1 1,1 1 0,-1-1 0,1 1-1,0-1 1,0 1 0,-1-1-1,1 0 1,0 0 0,0 0 0,0 0-1,0 0 1,0 0 0,0 0-1,0 0 1,0 0 0,0 0 0,0 0-1,1 0 1,-1-1 0,1 1-1,-1 0 1,0-1 0,1 1 0,0 0-1,-1-1 1,1 1 0,0-1-1,0 0 16,-1-8-821,0 0 0,0 0 0,2 0 0,-1-4 821,1-5-3372,-1-4-4085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34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8532,'0'0'1355,"0"0"-498,0 0-46,0 0-190,0 0-165,0 0-165,-21 21-144,-70 68-54,82-80-46,0 0 0,1 1-1,-1 0 1,2 0 0,0 1-1,0 0 1,1 0 0,-1 3-47,-2 3 72,6-11-48,2-4-21,0 0 0,0 0 1,0 1-1,0-1 0,0 0 1,1 0-1,-1 1 0,1-1 1,-1 0-1,1 1 1,0-1-1,0 2-3,18-5-165,-11-2 162,0-1 1,-1 1-1,1-1 1,-1 0-1,0-1 1,0 0-1,0 0 1,-1 0-1,0 0 1,0-1-1,2-3 3,33-30 54,-38 38-53,-1-1 1,0 1-1,1 0 0,0 0 0,-1 1 0,1-1 0,-1 0 0,1 1 1,0-1-1,0 1 0,-1-1 0,1 1 0,0 0 0,0-1 1,-1 1-1,1 0 0,0 0 0,0 1 0,0-1 0,-1 0 1,1 1-1,0-1 0,0 1 0,-1-1 0,1 1 0,0 0 1,-1-1-1,1 1 0,-1 0 0,1 0 0,-1 0 0,1 1 1,-1-1-1,0 0 0,1 1-1,4 5 13,0 0 0,-1 1-1,1 0 1,-2 0 0,1 0 0,0 2-13,-3-6 2,23 48 43,-2 1 1,-2 0-1,4 22-45,-15-37 14,-1 0 1,-2 0-1,-2 1 1,-1-1-1,-2 19-14,-1-44 4,-1-6 1,0-1 1,0 1-1,-1-1 1,1 1-1,-1-1 1,-2 3-6,3-7 3,-1 0 0,0 0 0,0 0 0,0 0 0,0-1 0,0 1 0,0 0 0,-1-1-1,1 1 1,0-1 0,-1 0 0,1 1 0,-1-1 0,0 0 0,1 0 0,-1 0 0,0 0 0,0 0 0,0 0 0,0 0 0,0-1 0,0 1-3,-4 0 4,0 1 1,0-1-1,0 0 1,0-1-1,0 0 0,0 1 1,0-2-1,0 1 1,0-1-1,0 0 1,0 0-1,0-1 1,0 0-1,0 0 1,1 0-1,-1-1 0,1 1 1,-1-1-1,1-1 1,0 1-1,-4-5-4,2 2-6,0 0-1,0-1 0,1 0 1,0 0-1,0 0 0,1-1 0,0 0 1,1 0-1,-1 0 0,2-1 1,-1 1-1,1-1 0,0 0 1,0-4 6,1 6 6,1 0-1,-1 0 1,1 1 0,1-1 0,0 0 0,-1 0 0,2 0 0,-1 0 0,1 0-1,0 1 1,1-1 0,0 0 0,0 1 0,0-1 0,1 1 0,0 0 0,0 0-1,0 0 1,1 0 0,3-5-6,27-25 60,2 1-1,1 1 0,1 3 1,13-7-60,172-109 182,-162 109-127,137-80-1624,-191 114-3478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38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0 9492,'0'0'1358,"0"0"-888,0 0-390,0 0-32,0 0 8,0 0-21,0 0-6,0 0 35,0 0 3,-7 0 464,0 1-469,0-1 0,-1 2 0,1-1 0,0 1 0,-2 1-62,0-1 41,1 1-1,-1-2 0,1 1 1,-6-1-41,-2 0 110,0 0 0,0 1 1,0 1-1,1 1 1,-1 0-1,1 1 0,0 0 1,0 1-1,0 1 0,1 0 1,0 1-1,1 1 0,-1 0 1,-3 5-111,15-13 3,1 1 1,-1 0 0,1 0-1,-1 0 1,1 0 0,0 1-1,0-1 1,0 0 0,0 0-1,0 1 1,0-1 0,1 1 0,-1-1-1,1 0 1,0 1 0,-1-1-1,1 1 1,0-1 0,1 1-1,-1-1 1,0 1 0,1-1-1,-1 1 1,1-1 0,0 1-4,0 2-1,1-1 0,0 1 0,0-1-1,0 1 1,1-1 0,-1 0 0,1 1 0,0-2 0,0 1 0,1 0 0,1 2 1,-1-3-4,0 0 0,1 0 0,-1-1 0,1 1 0,-1-1 0,1 0 0,0 0 0,-1 0 0,1-1 0,0 0 1,5 1 3,5 0-144,0-1 0,0-1 0,5-1 144,4 1-328,-16 0 189,0-1 0,0-1 1,0 1-1,-1-1 1,6-2 138,-5 2-52,0-1 0,0 2 0,0-1 0,0 1 0,7 0 52,-15 1 2,1 0 0,0 0-1,0 0 1,0 1 0,-1-1 0,1 0 0,0 1-1,0-1 1,-1 0 0,1 1 0,0-1 0,-1 1-1,1-1 1,0 1 0,-1-1 0,1 1 0,-1 0-1,1-1 1,0 1 0,-1 0 0,0-1-1,1 1 1,-1 0 0,1 0 0,-1-1 0,0 2-2,7 23 51,-5-17-37,14 58-447,-3 0 1,-3 1-1,-3 0 0,-2 1 0,-5 58 433,-1-119-3,0 1 0,0-1 0,0 0 0,-1 1 0,0-1 0,0 0-1,-1 0 1,0 0 0,0-1 0,-3 4 3,4-7 12,0 0-1,0 0 1,0-1-1,-1 1 1,1-1 0,-1 1-1,0-1 1,0 0 0,1 0-1,-2 0 1,1 0-1,0 0 1,0-1 0,0 0-1,-1 1 1,1-1-1,-1-1 1,1 1 0,-1 0-1,1-1 1,-1 0 0,-2 1-12,4-2 30,1 1 1,-1 0-1,0-1 0,0 1 1,1-1-1,-1 1 1,1-1-1,-1 0 1,0 0-1,1 1 1,0-1-1,-1 0 1,1-1-1,-1 1 1,1 0-1,0 0 1,0 0-1,0-1 1,0 1-1,0-1 1,0 1-1,0-1 1,0 1-1,0-1 0,1 1 1,-1-1-1,1 0-30,-4-8 131,1 0 0,1 0-1,0-1 1,0-1-131,2 10 26,-4-21 274,1 0 0,2 0 0,0 0 0,2 0 0,2-22-300,-1 32 85,1 0 1,0 0 0,1 0-1,0 1 1,1 0-1,0 0 1,1 0-1,1 0 1,0 1-1,0 0 1,3-2-86,12-13 39,2 1 1,1 2-1,0 0 0,27-17-39,17-7-341,20-8 341,-38 29-3180,-13 16-6283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38:3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7700,'0'0'1197,"4"19"-812,7 72-208,-4 1 0,-4 6-177,-4-74 42,1-18-34,-1 1 0,1 0 0,0 0-1,0-1 1,0 1 0,1 0 0,1-1 0,-1 1 0,1-1 0,0 1-1,2 4-7,-3-10-19,-1-1 0,1 1 0,-1-1 0,1 1 0,0-1 0,-1 1 0,1-1 0,0 1 0,-1-1 0,1 0 0,0 0 0,-1 1 0,1-1 0,0 0 0,0 0-1,0 0 1,-1 0 0,1 0 0,0 0 0,0 0 0,-1 0 0,1 0 0,0 0 0,0 0 0,-1 0 0,1-1 0,0 1 0,0 0 0,-1-1 0,1 1-1,0 0 1,-1-1 0,1 1 0,-1-1 0,1 1 0,0-1 0,-1 1 0,1-1 0,-1 1 0,1-1 0,-1 0 0,0 1 0,1-1 0,-1 0 0,1 1 0,-1-1-1,0 0 1,0 0 19,7-18-166,0 0-1,-2-1 0,-1 0 1,0 0-1,-2-1 0,0 1 1,-1 0-1,-1-8 167,0 3 343,1 1-1,1-1 1,2 1 0,0 0 0,2 0-1,0-2-342,-3 22 81,-1-1-1,0 0 1,1 1-1,0 0 0,0-1 1,0 1-1,1 0 1,0 1-1,-1-1 0,1 1 1,0-1-1,1 1 1,-1 0-1,0 1 0,1-1 1,0 1-1,4-2-80,12-4 79,1 1 0,0 1-1,15-2-78,-1 0 43,46-13-963,-61 13-4096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0:3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32,'0'0'1457,"0"0"2272,0 0-2373,0 0-519,0 0 207,-16 6-135,-47 14-34,47-14-26,16-6-318,1 1-519,-1 0 0,0 0 1,1 0-1,-1 0 0,0 0 1,1 0-1,0-1 0,-1 1 1,1 0-1,-1 0 0,1 0 1,0 0-1,0-1 0,0 1 0,-1 0 1,1-1-1,0 1 0,0-1 1,0 1-1,0-1 0,0 1 1,0-1-1,0 0 0,1 1-12,31 9 7,-23-7 40,28 6 48,1-1 0,0-2 1,1-2-1,5-1-95,163-2 471,-99-3-165,316-17 149,3 0-304,-311 18-135,-6-1 30,0 5 1,33 8-47,-136-10-128,147 16 309,-88-15-3718,-59-2-3522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0:42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8564,'0'0'587,"0"0"-416,24 6-70,-3 0-22,7 2 99,0-2 1,1 0-1,0-2 0,22 0-178,671-3 3046,-673-2-3032,42 0 32,646-6 170,-209-13-9,-4-23-53,-215 16-99,-185 21 149,1 6-204,-5-1-7303,-120 1 2610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2:03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764 72 512,'0'0'2863,"0"0"-1420,0 0-560,0 0 110,0 0 130,0-2 1844,0 1-2944,0 1 0,0 0 0,0-1 0,0 1-1,0 0 1,0-1 0,0 1 0,0-1 0,0 1 0,0 0 0,0-1-1,0 1 1,-1 0 0,1-1 0,0 1 0,0-1 0,0 1 0,-1 0 0,1-1-1,0 1 1,0 0 0,-1 0 0,1-1 0,0 1 0,-1 0 0,1 0-23,-13-5 119,0 0 0,0 1 0,-1 1 1,1 1-1,-1 0 0,1 0 1,-13 1-120,-32-5 192,-21-7 168,0 4 0,-70 0-360,142 9 16,-1 1 0,1 0-1,0 0 1,-1 0 0,1 1 0,0 0-1,0 1 1,0-1 0,0 1 0,0 1 0,1-1-1,0 1 1,-1 1-16,-3 2 1,0 1 0,1 1 0,0 0 0,0 0 0,1 0 0,0 1 0,-3 7-1,-4 8-16,1 0-1,2 1 1,0 1 0,2 0 0,1 0 0,-2 15 16,4-10-11,1 1 0,2 1-1,0 27 12,6 102-11,-1-128-8,0-25 18,0 1 0,0-1 0,2 0 0,-1 1 0,1-1 0,0 0 0,1-1 0,0 1 0,1-1 0,0 1 0,0-1 0,1-1 1,0 1-1,1-1 0,0 0 0,0 0 0,6 3 1,0 0-11,0 0 1,1-2 0,0 1-1,0-2 1,1 0-1,1-1 1,-1 0-1,1-2 1,0 1 0,12 1 10,40 4-49,1-2 0,1-4 1,-1-2-1,12-4 49,-69 0-8,0-1-1,0 0 1,0 0 0,-1-1-1,1 0 1,0-1-1,-1-1 1,0 0 0,0 0-1,-1-1 1,1 0 0,-1-1-1,0-1 1,7-6 8,19-19 8,-2-1 0,-1-1 0,3-8-8,0 0-8,-19 24-15,-1-1 1,0 0 0,8-17 22,-19 28 18,0 1 0,-2-1 0,1 0 0,-1-1 0,0 1 0,-1-1 0,0 1 0,0-1-1,-1 1 1,-1-1 0,1-1-18,-2 5 24,1 0 1,-1 0-1,0 0 0,-1 1 0,1-1 0,-1 0 1,0 1-1,-1 0 0,1-1 0,-4-4-24,-37-50 198,17 26 184,23 31-242,0-1 0,0 1 0,-1 0 0,0 0 0,1 0 0,-1 0 0,0 1 0,-1-1 0,1 1 0,0 0 0,-1 0 0,-2 0-140,-62-16 694,45 13-430,-7-3 178,0 2-1,-3 1-441,-8 3-3836,40 2-4472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6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1 112,'0'0'13174,"0"0"-12678,0 0-432,0 0-64,-13 188 48,-26-74 16,-1 0-64,7-13-112,11-21-784,12-19-1009,8-19-1088,2-17-2098,0-25 2642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2:0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7635,'0'0'574,"0"0"-275,0 0 90,0 0-154,4 0-77,191-9 1738,-52 2-916,341 4 25,-278 4-684,-20 0-151,233-4 764,-46-1-619,-224 5-294,-132-2-15,-1 0-1,1-2 0,3-1-5,37-4 19,31 0-38,0 1 67,7 3-48,0 0 374,-73 3 1078,-10 0-2565,-2 1-6165,-10 0 496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2:16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36 2129,'0'0'1905,"0"0"-1201,0 0-421,0 0 267,0 0 317,0 0-208,0 0-262,0 0-162,0 0-38,0 0 22,0 0 69,0 0 64,0 0-5,0 0-24,0 0 18,0 0-50,0 0-3,0 0 22,0 0 15,0 0-71,0 0-35,0 0 15,0 0 1,0 0-24,0 0-27,0 0-37,0 0 63,0 0 191,0 0 52,-6-24 684,-13 13-377,19 11-712,0 0-107,0 0-26,0 0 29,12 0 35,17 1 32,0 2-1,6 1-10,24 4 3,4-2 11,-15-1 17,28-1-31,146 9 32,306-10 5,-527-3-26,25-3 90,54 3-1032,-69 0-3233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3:31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35 2225,'0'0'3719,"0"0"-2577,0 0-544,0 0-4,0 0-156,0 0-182,-4 2-21,3-2-210,0 0-8,0 0 0,0 0 1,0 0-1,-1 0 0,1 1 1,0-1-1,0 0 0,0 1 0,0-1 1,0 1-1,0-1 0,0 1 1,0 0-1,0-1 0,0 1 0,0 0 1,0 0-1,0 0-17,2 0 51,1 1 1,-1-1-1,1 0 1,-1 0-1,1 0 0,0-1 1,0 1-1,-1 0 1,1-1-1,0 1 0,0-1 1,0 1-1,-1-1 1,3 0-52,-1 1 83,34 6 397,0-1-1,0-2 1,0-2-1,25-1-479,-11-2 364,-1-2 0,1-3-1,14-4-363,113-16 283,-25 5-160,-102 15-46,0 3 0,1 1 0,21 5-77,11-2 17,-32-1 14,37 0 453,76 9-484,87 14 269,-134-14-205,74 2 62,517-11 114,-318-5-179,71 18 59,-316-10-989,-145-3-4350,-1 0-1056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3:38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41 608,'0'0'3725,"0"0"-1850,0 0-853,0 0-158,0 0 30,0 0-222,0 0-167,-9 1-132,-25 0-234,25-1-232,13 0-20,4 0 108,88 0 74,87-12-69,-7-5 339,174 4-339,-333 13 28,1 1-1,-1 1 1,0 0 0,0 1-1,10 3-27,-20-3-88,0-1 0,0 1 0,0 0 0,0 0 0,0 0 0,-1 1 0,0 0 0,0 1 0,0 0 0,0-1 0,0 2 1,-1-1-1,1 2 88,-6-7-207,1 1 0,0 0 0,-1 0 0,1 0 0,-1 0 0,1-1 1,-1 1-1,0 0 0,1 0 0,-1 0 0,0 0 0,0 0 1,0 0-1,0 0 0,1 0 0,-1 0 0,0 0 207,0 13-4015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4:16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2097,'-14'4'1050,"1"0"-1,0 1 1,0 1 0,0 0-1,1 1 1,0 0 0,0 1-1,0 0 1,-5 6-1050,16-13 22,1-1 0,-1 1-1,1-1 1,-1 1 0,1 0 0,-1-1 0,1 1 0,0-1-1,0 1 1,-1 0 0,1-1 0,0 1 0,0 0 0,0-1-1,-1 1 1,1 0 0,0-1 0,0 1 0,0 0-1,0 0 1,1-1 0,-1 1 0,0 0 0,0-1 0,0 1-1,0 0 1,1-1 0,-1 1 0,0 0 0,1-1 0,-1 1-1,0-1-21,1 2 3,1 0-1,-1 0 0,0-1 0,0 1 0,1-1 1,-1 1-1,1-1 0,0 0 0,-1 1 0,2 0-2,11 4 75,0 0-1,-1 0 0,2-1 0,-1-1 1,0 0-1,1-1 0,11 0-74,30 2 513,25-2-513,-27-1 144,57 3 38,24 2 28,118-9-210,-223-2 68,0-1 1,0-1-1,2-3-68,-7 2 168,-1 2 0,1 0 1,0 1-1,20 1-168,5 4 279,-20 0-150,0-1-1,18-3-128,-25-3 14,-13 1-1156,-4-3-3319,-6 1-747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4:54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6083,'0'0'1360,"0"0"-703,0 0-497,0 0-80,0 0 304,212 15 176,-78-15 497,20 0-465,0 0-192,-9 0-160,-16 0-128,-17 0-96,-20 0 32,-17 0-48,-73 0-976,-2 9-6131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5:05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9668,'25'1'302,"85"6"-185,42-6-117,66-15 322,40-1 914,348 14 1888,-508 7-3009,1 4 0,-2 4 0,0 5-1,73 24-114,-139-33-1334,0 2 0,15 8 1334,-37-13-4620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5:27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43 113 176,'0'0'6472,"0"0"-4591,0 0-966,0 0-176,0 0-285,-7 1-291,-22 2-153,22-3-58,41-2 64,-25 2 5,0 0-1,0-1 1,-1 0 0,9-2-21,51-15 30,5 0-250,-2-3-1,1-4 221,-46 13-2721,-19 5-1612,-7-1 1577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5:27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1793,'0'0'3489,"0"0"-2664,0 0-788,7 3 94,0 0-87,0 1 0,-1 0 0,0 0 0,0 1 0,0-1 1,0 1-1,0 1 0,-1-1 0,0 1 0,0 0 0,-1 0 0,0 0 0,0 1 0,0-1 1,2 6-45,-3-2 148,0-1 0,0 1 0,-1 0 0,0-1 0,0 1 0,-1 0 1,-1 0-1,0 0 0,0 0 0,-1 0 0,0 0 0,-1 0 1,-1 7-149,-4 4 207,1 0 1,-2-1-1,-1 0 1,-1-1 0,-8 13-208,-27 21 1224,44-47-2253,2-3-3961,-1-1 1517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7:26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7972,'0'0'933,"0"0"15,0 0 129,0 0-284,0 0-196,-9 1-333,-28 3-261,37-4-11,0 0 1,-1 0-1,1 0 0,0 0 1,-1 0-1,1 0 0,0 0 0,-1 0 1,1 0-1,0 0 0,-1 0 1,1 0-1,0 0 0,-1 0 0,1 0 1,0 0-1,-1 1 0,1-1 1,0 0-1,-1 0 0,1 0 0,0 0 1,0 1-1,-1-1 0,1 0 1,0 0-1,0 1 0,0-1 0,-1 0 1,1 0-1,0 1 0,0-1 1,0 0-1,0 1 0,-1-1 0,1 0 1,0 1 7,4 3-45,-4-4 39,4 3 15,1 0 0,0-1 1,1 0-1,-1 0 0,0 0 0,1 0 0,-1-1 1,1 0-1,3 0-9,8 2 56,30 6 205,1-2-1,47 1-260,99-6 244,-120-3-204,95 0 39,177 3 1174,-331-1-1106,0 2 0,0 0 0,0 1 1,0 1-1,-1 0 0,0 0-147,47 16 373,25-4 3,-84-16-477,66 6 267,-40-6-3872,-22-1-3786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6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1 197 8468,'0'0'1755,"0"0"-1317,0 0-390,0 0-3,28-7 67,93-21 54,-104 25-139,1 0 0,0 1 1,0 1-1,0 0 1,15 3-28,6-1-113,-4-1-464,46-1-6247,-76 0 6605,0 0 0,0 0 1,0-1-1,0 0 0,0 0 0,-1 0 0,1-1 0,-1 1 0,0-1 1,0 0-1,0 0 0,0-1 0,0 1 0,0-1 0,2-3 219,0 0-40,0-1 0,0 0 0,-1 1 0,0-2-1,-1 1 1,0 0 0,0-1 0,0-1 40,0-15 223,-4 14 5744,0 11-5440,-3-1 3557,-9 3-2125,2 11-1225,1 13-606,2 0-1,1 0 1,0 1 0,2-1 0,0 16-128,0 139-1550,4-138 97,1-12-2082,-1-31 3433,0 0 1,0 0-1,0 0 0,0 0 0,0 1 0,0-1 0,0 0 1,0 0-1,0 0 0,0 1 0,0-1 0,0 0 1,0 0-1,0 0 0,0 1 0,0-1 0,1 0 1,-1 0-1,0 0 0,0 0 0,0 1 0,0-1 0,0 0 1,0 0-1,0 0 0,1 0 0,-1 0 0,0 0 1,0 1-1,0-1 0,0 0 0,1 0 0,-1 0 0,0 0 1,0 0-1,0 0 0,1 0 0,-1 0 0,0 0 1,0 0-1,0 0 0,0 0 0,1 0 102,-1 0 0,7 0-2740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7:52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6995,'0'0'2273,"0"0"-384,0 0-672,0 0-801,0 0-240,0 0-176,0 0-160,55 12 160,-3-8 32,3-2 32,-1 1-16,-1-3-32,-4 0 32,-4 0-48,-5 0-1777,-13-9-640,-27 0-608,0-3-2018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7:5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7283,'0'0'955,"0"0"-618,0 0-1,12 19 8,7 9-235,46 79 137,-59-97-120,-1 1 1,-1 0 0,0 1 0,-1-1-1,0 1 1,-1-1 0,0 1 0,0 0-1,-2 0 1,1 0 0,-1 0-1,-2 5-126,2-13 106,-1 0 0,-1 0-1,1 0 1,-1 0-1,1 0 1,-1 0-1,0 0 1,0 0-1,-1-1 1,1 1-1,-1-1 1,0 1 0,0-1-1,0 0 1,0 0-1,0-1 1,-3 3-106,-13 9 457,-1-1 1,-17 9-458,17-11 76,14-7-420,-10 8 957,13 0-5130,3-12 868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8:06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2961,'0'0'1494,"0"0"-925,0 0-412,0 0 62,0 0 312,0 0 138,0 0-84,0 0-483,0 1 0,0-1 0,0 0 0,0 1 0,0-1 0,0 0 0,1 1 0,-1-1 0,0 0 0,0 0 0,0 1 0,1-1 0,-1 0 0,0 0 0,1 1 0,-1-1 0,0 0 0,0 0 0,1 1 0,-1-1 0,0 0 0,1 0 0,-1 0 0,0 0 0,1 0 0,-1 0 0,0 0 0,1 1 0,-1-1 0,1 0 0,-1 0 0,0 0 0,1 0-102,180-2 1492,198 4 109,-337 2-1390,36 7-211,16 3 61,284 13 446,-14-23-54,-250-4-149,167 4 235,-259-4-525,103 1 71,53 9-85,-70-3 30,68-6-30,-95-2 15,27 0 23,116 3-33,-176 2 62,26 6-67,-33-4-14,0-1 1,21-2 13,-6-2 30,-24 1-17,0-2-1,1-1 1,-1-2 0,0-1-1,22-6-12,-22 2 12,1 2-1,0 2 1,8 0-12,-16 3 11,1-2-1,-1-1 1,0-1 0,0-1-1,0-1 1,0-1-11,-22 7-10,0 0 0,0-1 0,0 1 0,0 0 0,-1-1 0,1 0 0,0 0 0,-1 1 0,0-2 0,1 1 0,-1 0 0,0 0 0,0-1 0,0 1 0,-1-1 0,1 1 1,0-3 9,3-21-6111,-5 17-3043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8:34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1 128,'0'0'331,"0"0"1291,0 0 3188,0 0-3217,0 0-731,0 0-289,0 0-394,0 0-211,0 0-67,2 3-34,0-1 142,1 0-1,-1 0 1,0 0 0,1 0-1,0-1 1,-1 1 0,1-1 0,0 1-1,0-1 1,0 0 0,-1 0-1,1 0 1,0 0 0,1-1 0,-1 0-1,0 1 1,0-1 0,0 0-1,2 0-8,8 1 27,347 19 276,-358-20-302,96 3 74,0-4-1,-1-4 1,97-18-75,-135 15-35,-33 7 4261,-26-4-5354,0 5-2612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8:49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0 848,'0'0'5886,"0"0"-4069,0 0-1316,0 0-50,0 0 197,0 0-71,-10 12 428,10-4-913,0 0 0,1 0 0,0-1-1,0 1 1,1 0 0,0 0 0,0-1-1,1 1 1,0-1 0,1 0 0,-1 0-1,1 0 1,0 0 0,1-1 0,0 0-1,0 0 1,0 0 0,3 1-92,31 34 258,-29-29-142,1 0 0,0-1 1,1-1-1,6 5-116,25 11 108,0-1 1,1-2-1,1-2 1,2-2-1,-1-2 1,7-1-109,-21-9 38,0-2 1,1-1-1,-1-1 1,1-2-1,15-2-38,-21 0 3,264 1 122,-283 0-117,1-1 0,-1 0-1,0 0 1,1-1 0,-1 0 0,0-1 0,0 0 0,2-1-8,62-34 119,-48 25-84,-1 0 1,5 0-36,-11 5 55,0 0-1,-1-2 1,-1 0-1,1-1 0,-2-1 1,0 0-1,0-1 1,-1 0-1,0-1 1,6-11-55,-10 9 278,-7 12-7069,-2 4-2269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8:55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5619,'0'0'781,"0"0"-485,0 0-205,0 0 155,0 0 461,0 0-40,0 0-254,23 22 11,18 16 19,21 13-443,-55-46 37,0-1 0,0 1 0,0-1 0,0-1 0,1 1 0,0-1 0,0-1 0,0 1 0,0-1 0,0-1 0,0 1 0,0-1 0,0-1 0,2 0-37,17 3 109,112 8 1217,44-4-1326,69 4 1043,-117-5 1015,10-5-2058,-77-2 615,4-8-444,-31 7 275,-40-6-1858,-2-22-5201,-1 15 298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9:24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8852,'0'0'1425,"0"0"-609,0 0-816,0 0 0,0 0 32,0 0 96,167-47-112,-113 34 16,4 4-16,-4 2 0,-4 5 32,-5-2-48,-8-1-1024,-7-2-1249,-13-4-272,-12-4-1745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9:24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2577,'0'0'1342,"0"0"-904,0 0-225,0 0-26,22 4 18,73 13 75,-88-16-237,0 1 0,0 1-1,0-1 1,-1 1-1,0 0 1,1 0 0,-1 1-1,0 0 1,0 0-1,-1 0 1,1 1-1,-1 0 1,4 5-43,4 3 81,-11-11 11,0 0 0,0 0-1,0 0 1,0 0-1,-1 0 1,1 1 0,-1-1-1,1 1 1,-1-1 0,0 1-1,0-1 1,0 1-1,0-1 1,0 1 0,-1 0-1,0 0 1,1-1 0,-1 1-1,0 0 1,0 0-1,0 0 1,0-1 0,-1 1-1,1 0 1,-1-1 0,0 1-1,0 0 1,0-1-1,0 1 1,0-1 0,0 1-1,-1-1 1,1 1 0,-1-1-1,0 0-91,-8 8 188,0-1 0,-1-1 0,0 0 0,0 0 0,-1-1 0,0 0 0,-11 4-188,-32 18 658,55-28-668,-1-1-1,1 0 1,-1 1-1,1-1 1,-1 1-1,1-1 1,-1 1-1,1-1 1,0 1-1,-1-1 1,1 1-1,0-1 1,-1 1-1,1-1 1,0 1-1,0-1 1,-1 1 0,1 0-1,0-1 1,0 1-1,0 0 1,0-1-1,0 1 11,1 6-3299,1-3 39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49:5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97 912,'-66'0'8936,"50"0"-6560,46 0-1901,172-9-155,0-8 0,60-19-320,-98 17 174,-1 8-1,51 7-173,-332 10 119,2 5-1,-68 18-118,49-8 3,65-11 1,-362 45 19,550-57-511,67-15 501,70-3 3,38 18 48,-174 3-32,-96 2-23,-23-3-8,0 0 0,0 0 0,0 0 0,0 0 0,1 0 0,-1 1 0,0-1 0,0 0 0,0 0 0,0 0 0,0 0 0,0 0 0,0 0 0,0 0 0,0 0 0,0 0 0,1 1 0,-1-1 0,0 0 0,0 0 0,0 0 0,0 0 0,0 0 0,0 0 0,0 0 0,0 1 0,0-1 0,0 0 0,0 0 0,0 0 1,0 0-1,0 0 0,0 0 0,0 1 0,0-1 0,0 0 0,0 0 0,0 0 0,0 0 0,-1 0 0,1 0 0,0 0 0,0 0 0,0 1 0,0-1 0,0 0 0,0 0 0,0 0 0,0 0 0,0 0 0,0 0 0,-1 0 0,1 0-1,-17 9 113,-38 7-56,0-1 0,-42 4-57,-126 13-19,217-31 20,-209 17 109,-193-9-110,408-9-2,0 1 1,0-1-1,-1 0 1,1 0-1,0 0 1,0 0-1,0 0 1,0 0-1,-1 0 1,1 0 0,0 0-1,0 0 1,0 0-1,-1 0 1,1 0-1,0 0 1,0 0-1,-1 0 1,1 0-1,0 0 1,0 0-1,0 0 1,0 0-1,-1 0 1,1 0-1,0 0 1,0 0 0,0-1-1,-1 1 1,1 0-1,0 0 1,0 0-1,0 0 1,0 0-1,0-1 1,-1 1-1,1 0 1,0 0-1,0 0 1,0 0-1,0-1 1,0 1-1,0 0 1,0 0 0,0 0-1,0-1 1,0 1-1,0 0 2,8-7-129,23-4 76,0 1 1,1 2-1,0 1 1,0 1-1,7 1 53,-8 0 4,225-28 316,2 11 0,157 10-320,-443 12 108,8 1-110,1-1-1,0-1 0,-1 0 0,1-2 0,0 0 0,-15-5 3,32 8-203,-13-8 207,10-1-4263,5 0-4278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17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29 5218,'0'0'1260,"0"0"-180,0 0-344,0 0 100,0 0-41,-4 1-241,-13 4-220,13-4-137,4-1-23,0 0 21,0 0-59,0 0-11,0 0-50,0 0-27,18 0 69,55-2 281,42-7-398,-21 2 243,0 5 0,8 4-243,16 0 229,999-2 2497,-777 5-2664,-2 6-28,-185-10 5,275-6 85,-401 4-101,266-21 856,-207 16-654,1 3 1,26 6-226,1-1 101,-48 0-78,12 5-23,-13-2 28,13-2-28,48-2 20,181-3 21,431-10 2,-270 12 58,-454 11-4634,-14-11-2379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6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56 800,'0'0'8692,"0"0"-7971,0 0-625,3 157 160,-3-92 640,0 6-303,7-1-449,8-10-80,5-11-64,5-15-833,-3-16-2896,-17-18-1042,-2-2 1842</inkml:trace>
  <inkml:trace contextRef="#ctx0" brushRef="#br0" timeOffset="1">212 0 1617,'0'0'8817,"0"0"-5914,0 0-2476,0 0-246,0 0-69,8 30 83,33 99-83,-35-115-109,-1-1 0,2 1 0,0-2 0,0 1 1,1-1-1,1 0 0,0 0 0,1-1 0,0 0 0,0-1 0,1 0 1,1-1-1,5 4-3,-16-13-1,9 8-403,1 0-1,-1-1 1,2 0 0,-1-1 0,4 1 404,-9-5-655,-1 1 1,1-2 0,0 1 0,0 0 0,0-1 0,0 0 0,0-1-1,0 0 1,0 1 0,1-2 0,-1 1 0,0-1 654,-4 1-78,1-1 0,-1 0 0,0 0 0,0 0-1,0 0 1,0 0 0,0-1 0,0 1 0,0 0 0,0-1 0,0 0 0,-1 1 0,1-1 0,-1 0 0,1 0 0,-1 0 0,0 0 0,1 0 0,-1 0 0,0 0 0,-1 0-1,2-2 79,2-7-165,0-2 0,-1 1-1,1-11 166,-1 8-235,6-32 234,-2 0 0,-3-1 0,-1-35 1,-3 82 209,0-1 0,1 1-1,-1 0 1,-1-1 0,1 1 0,0 0 0,0-1 0,0 1-1,-1-1 1,1 1 0,0 0 0,-1 0 0,0-1 0,1 1-1,-1 0 1,0 0 0,1 0 0,-1 0 0,0-1 0,0 1-209,-1 1 459,0-1 1,1 0-1,-1 0 1,0 1 0,0-1-1,0 1 1,0 0-1,0-1 1,0 1-1,0 0 1,1 0 0,-1 0-1,-1 0-459,1 1 81,1-1-1,-1 0 0,0 1 0,0-1 1,1 1-1,-1-1 0,0 1 0,1 0 1,-1 0-1,0 0 0,1 0 0,-1 0 1,1 0-1,0 0 0,-1 1 0,1-1 1,0 0-1,0 1 0,0-1 1,0 1-1,0-1 0,0 1 0,0 0 1,0 1-81,-4 7 120,1 0 0,0 1 1,-1 9-121,1-7 151,-6 26-32,2 0-1,1 0 1,2 0 0,1 6-119,1 159 90,3-193-99,1-1 0,0 1-1,1 0 1,0-1 0,0 0-1,1 1 1,3 4 9,-4-10-466,1 1 0,0-1 0,0 0 0,0 0 1,1 0-1,0 0 466,-1-1-1226,0-1 0,1 1 1,-1-1-1,1 0 1,0 0-1,0-1 0,4 3 1226,2-2-3348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27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1090 138 96,'0'0'654,"-28"-15"1187,1 0-554,8 4-479,-2 0 0,1 1 0,-1 1-1,-1 0 1,0 2 0,0 1-1,-21-3-807,-25 1 332,-1 3-1,-55 4-331,105 1 31,-3 0 83,0 0 0,0 2 0,0 1 0,1 1 0,-1 0 0,1 2 0,0 1 0,1 0 0,-1 1 1,1 2-1,1 0 0,-18 12-114,16-8 75,0 1 0,1 2 1,0 0-1,2 1 1,0 0-1,1 2 0,1 0 1,0 1-1,2 0 1,1 1-1,0 1 0,2 0 1,0 1-1,2 0 1,1 0-1,1 1 0,0 0 1,2 1-1,-1 22-75,3-8-10,2 0 1,2 0-1,1-1 0,2 1 0,2-1 0,2 1 1,10 32 9,-10-49-7,0-1 1,2 0 0,0 0 0,1-1 0,1 0-1,2-1 1,0-1 0,0 0 0,2-1 0,0 0-1,1-1 1,1-1 0,16 11 6,-15-14-12,1-1 0,1-1 0,0-1 0,0-1 0,1 0 0,0-2 0,0-1-1,5 1 13,20 2-11,-1-3 0,1-1-1,27-2 12,-41-2 4,0-2 1,0 0-1,0-3 0,-1 0 0,1-2 1,-1-2-1,0-1 0,-1-1 0,0-2 0,-1-1 1,0-1-1,6-6-4,-9 4 20,-1-2 0,-1 0 0,-1-2 0,-1-1 0,-1-1 0,0 0 0,1-5-20,-8 7 82,-1 0 0,0-1 0,-2-1 0,0 0 0,-1-1 0,-2 0 0,0 0 0,-1-1 0,-1-4-82,2-19 358,-2-1-1,-2 1 1,-2-1 0,-2 0 0,-2 0 0,-6-33-358,3 55 91,-2-1-1,0 1 1,-2 0 0,0 1-1,-2 0 1,-1 0 0,-13-21-91,14 29 37,0 0 1,-1 1 0,-1 0 0,-1 0 0,0 1 0,-1 1 0,-1 1 0,0 0 0,-1 0 0,0 2-1,-1-1-37,5 6-21,-1 1 0,1 0-1,-1 1 1,0 0 0,0 1-1,0 0 1,0 1 0,-1 0-1,1 1 1,-1 1 0,1 0-1,-1 1 1,-8 2 21,8-1-998,0 1 0,1 1 0,-11 3 998,14-3-1789,-1 1-1,1 0 1,0 0 0,-6 5 1789,-33 21-6446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42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0 160,'0'0'5629,"0"0"-3300,0 0-1096,0 0-139,0 0-587,-5 1-414,-11 5-159,16-6 65,0 0 0,0 0 0,0 0 0,0 0 0,0 0 1,0 0-1,0 0 0,0 1 0,0-1 0,0 0 0,0 0 0,0 0 0,0 0 1,0 0-1,0 0 0,0 0 0,0 1 0,0-1 0,0 0 0,0 0 0,0 0 0,0 0 1,0 0-1,0 0 0,0 0 0,0 0 0,1 1 0,-1-1 0,0 0 0,0 0 1,0 0-1,0 0 0,0 0 0,0 0 0,0 0 0,0 0 0,0 0 0,1 0 0,-1 0 1,0 0-1,0 0 0,0 0 0,0 0 0,0 0 0,0 0 0,0 0 0,1 0 0,-1 0 1,0 0-1,0 0 0,0 0 0,0 0 0,0 0 0,0 0 0,0 0 0,1 0 1,36 5 46,-29-4-11,130 5 982,44-7-1017,-70 0-3103,-97 1-2604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4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4 752,'0'0'4757,"0"0"-3052,0 0-1454,0 0-214,0 0 38,0 0 16,3 0-54,63-1 1081,-29-1-358,1 2 0,-1 1 1,0 2-1,33 7-760,98 36 1825,-168-45-1859,0-1 1,1 0-1,-1 0 1,0 0-1,0 0 1,1 0-1,-1 0 1,0 0-1,1 0 1,-1 0-1,0 0 1,0 0-1,1 0 1,-1 0-1,0 0 1,1 0 0,-1 0-1,0 0 1,0 0-1,1 0 1,-1 0-1,0-1 1,0 1-1,1 0 1,-1 0-1,0 0 1,0 0-1,1-1 1,-1 1-1,0 0 1,0 0-1,0 0 1,0-1-1,1 1 1,-1 0-1,0 0 1,0-1-1,0 1 1,0 0-1,0 0 1,0-1-1,0 1 1,0 0-1,1 0 1,-1-1-1,0 1 1,0 0-1,0-1 1,0 1-1,-1 0 1,1 0-1,0-1 1,0 1-1,0 0 1,0-1-1,0 1 1,0 0-1,0 0 1,0-1-1,0 1 1,-1 0-1,1 0 1,0 0-1,0-1 1,0 1 33,-11-19-5912,-5-2 1016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47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73 176,'0'0'2927,"0"0"-1172,0 0-981,0 0-30,0 0-229,0 0-72,-11 0-75,-90 4 2690,81-4-1772,25 0 89,35 1-808,518 14-260,-497-18-246,25-4-61,-26 0 691,25 4-691,-85 3 59,0 0 47,0 0 68,0 0 167,0-7 1991,0 7-2319,0 0 3,0 0-5,0 0-16,0 0 10,0 0-10,0 0 10,0 0-16,0 0 1,0 0 15,0 0-16,0 0-5,0 0 6,0 0 20,0 0 1,0 0-24,0 0-9,0 0 30,0 0 3,0 0-22,0 0 1,0 0 23,0 0 14,0 0-14,0 0-18,0 0 15,0 0 9,0 0 8,0 0-9,-7-5 46,6 5-185,1 0-1,-1 0 1,1 0-1,-1-1 1,1 1-1,-1 0 0,1 0 1,-1 0-1,1-1 1,-1 1-1,1 0 1,0 0-1,-1-1 1,1 1-1,-1 0 1,1-1-1,0 1 0,-1 0 1,1-1-1,0 1 1,-1-1-1,1 1 1,0-1-1,0 1 1,0-1-1,-1 1 1,1-1-1,0 1 0,0-1 1,0 1-1,0-1 1,0 1-1,0-1 1,0 1-1,0-1 1,0 1-1,0-1 0,0 1 1,0-1-1,0 1 1,0-1 121,18-16-3807,0-2-1161,-16 11 2383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0:48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0,'0'0'1366,"0"0"1321,0 0 749,0 0-2252,0 0-933,0 0 19,-4 4 602,4-4-847,0 0 0,0 0 0,0 0 0,0 0 1,0 0-1,0 0 0,0 0 0,1 0 0,-1 0 0,0 0 1,0 0-1,0 0 0,0 0 0,0 0 0,0 0 0,0 0 1,0 0-1,0 0 0,0 0 0,0 0 0,0 0 0,0 1 0,0-1 1,0 0-1,0 0 0,0 0 0,0 0 0,0 0 0,0 0 1,0 0-1,0 0 0,0 0 0,0 0 0,0 0 0,0 0 1,0 1-1,0-1 0,0 0 0,0 0 0,0 0 0,0 0 1,0 0-1,0 0 0,0 0 0,0 0 0,0 0 0,0 0 1,0 0-1,0 0 0,0 0 0,0 1 0,0-1 0,0 0 1,0 0-1,-1 0 0,1 0 0,0 0 0,0 0 0,0 0 1,0 0-1,0 0 0,0 0 0,0 0 0,0 0 0,0 0-25,134-1 121,195 4 823,-307-2-919,-11-1-43,-1 0 0,1 1 0,0 0 0,-1 0 1,1 1-1,-1 1 0,0 0 0,9 3 18,-18-5-255,-1-1 0,1 0 0,-1 1 0,1-1 0,-1 1 0,1-1 0,-1 0 0,1 1 0,-1-1 0,0 1-1,1-1 1,-1 1 0,0 0 0,1-1 0,-1 1 0,0-1 0,0 1 0,1-1 0,-1 1 0,0 0 0,0-1-1,0 1 1,0 0 0,0-1 0,0 1 0,0 0 255,0 2-2895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08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36 8244,'0'0'1254,"0"0"-118,0 0 147,0 0-127,-2 4-479,1-3-674,1-1 1,0 1-1,-1-1 0,1 0 0,0 1 0,-1-1 0,1 1 1,0-1-1,0 1 0,0-1 0,-1 1 0,1-1 0,0 1 0,0-1 1,0 1-1,0-1 0,0 1 0,0-1 0,0 1 0,0-1 0,0 1 1,0-1-1,1 1 0,-1-1 0,0 1 0,0-1 0,0 1 1,0-1-1,1 1 0,-1-1 0,0 1 0,1-1 0,-1 0 0,0 1 1,1-1-1,-1 1 0,0-1 0,1 0 0,-1 1 0,1-1 1,-1 0-1,1 0 0,-1 1 0,0-1 0,1 0 0,-1 0 0,1 0 1,-1 0-1,1 0 0,-1 1 0,1-1 0,0 0 0,-1 0 1,1 0-1,-1 0-3,47 4 11,-35-4 7,256 4 388,238-28-406,-109 9-94,-644 14 32,-308 2 263,445 6 737,-12 5-938,38-3 1316,139-11-1180,0 1-1,5 4-135,26 0 33,531-3 34,-579-1-658,0-2 0,6-2 591,-74 3-605,-319-1 677,-176 2 712,482 2-26,-1 2-1,-32 8-757,67-9 245,9 0-196,12 1-118,-10-3 82,78 8-28,1-3 0,61-5 15,-73 0-5,17 0 5,0-4 0,0-3 0,13-7 0,153-39-371,-307 50 366,-325 3 336,379 0-403,5 0-83,106 0 113,-60 0-3627,-45 0-1872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11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0 211 160,'0'0'5186,"0"0"-928,0 0-3041,0 0-673,0 0-544,0 0-64,0 0 64,55-49 192,0 27-16,0 4-96,2-5-16,-2 5-16,-3 3-32,-5-3-32,-10-2-112,-14 0-4754,-23 13-1521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12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4866,'0'0'360,"0"0"-2,0 0 336,24 11 5,77 41-169,-95-49-465,-1 1 0,1-1 0,-1 1 0,0 0 0,0 1 0,-1-1 1,1 1-1,-1 0 0,0 0 0,0 1 0,0-1 0,-1 1 0,0 0 0,0 0 0,-1 0 0,1 0 0,-1 0 0,-1 0 0,1 1-65,0 7 294,-1 0 1,0 1 0,-1-1 0,-1 0 0,0 0-1,-3 13-294,2-15 116,-1-1-1,-1 0 0,0 0 1,0 0-1,-1-1 0,0 1 0,-1-1 1,0 0-1,0-1 0,-4 3-115,-17 22 190,-3-1 0,-3 1-190,17-18 31,16-16-36,-19 20-408,-1-1 1,0 0 0,-1-2 0,-11 6 412,24-20-3362,3-3-2673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22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6627,'0'0'1307,"0"0"-709,0 0-366,0 0-99,5 0-87,238 5 1174,-169-6-1176,17-12 122,-93 10 1036,-8-1 74,-139-24-558,-47-7-513,173 31-109,23 4-160,0 0-101,4 0 8,228-2-270,-232 2 493,0 0 36,0 0 10,0 0 2,0 0-47,0 0-40,-7 0-1975,7 0-2574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24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8708,'0'0'1169,"0"0"-1169,0 0 0,0 0 64,134-7 400,-82 11-48,6 10-192,1-3-16,6-2-80,2-2-112,3-5 64,2 0-80,-52-2-32,-8 0-4114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7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1 240,'0'0'614,"0"0"1859,0 0 5450,0 0-4905,0 0-1922,-11 2-850,-20 5-221,31-5 15,8-1 16,71-1 306,-28-1-88,217-5 197,-160 2-424,0 3-927,-107 1 668,0 0 1,0 0 0,-1-1 0,1 1 0,0 0-1,0 0 1,0 0 0,-1 0 0,1 1 0,0-1-1,0 0 1,0 0 0,-1 0 0,1 1-1,0-1 1,0 0 0,-1 1 0,1-1 0,0 1-1,-1-1 1,1 0 0,0 1 0,-1 0 0,1-1-1,-1 1 1,1-1 0,-1 1 0,1 0 0,-1-1-1,1 1 1,-1 0 0,0 0 0,1-1-1,-1 1 1,0 0 0,0 0 0,1-1 0,-1 1-1,0 0 1,0 0 0,0 0 211,0 2-310,-1 0 0,0-1 0,0 1 0,0 0-1,0-1 1,0 1 0,0-1 0,-1 1 0,1-1 0,-1 0 0,1 1 0,-1-1 0,0 0 310,-14 12-480,0 0 1,-1-1-1,0-1 1,-1-1-1,-14 7 480,30-16-22,-74 40-456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32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6355,'0'0'1667,"0"0"-453,0 0-229,0 0-334,0 0-462,0 0-202,9 6 50,1-1-16,0 0-1,0 0 0,0-1 1,0-1-1,1 1 1,-1-2-1,1 1 1,0-2-1,10 2-20,190 1 841,-341-5 786,-30-9-1627,177 9-410,0 0 0,1-1 1,-1-1-1,0-1 0,3-2 410,7-4-5525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3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8404,'0'0'1312,"0"0"-143,0 0-561,0 0-608,0 0-80,0 0-48,10 7 128,40-1 80,12-4-48,8-2-32,-40 0-16,-5 0-3201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3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8628,'0'0'1518,"0"0"-277,0 0-657,0 0-381,18 1 34,323 5 1246,-278-8-1401,-26 1-19,0 1 0,31 4-63,-40 3-250,-28-7 150,1 1 0,-1-1 0,0 0 0,1 0 1,-1 0-1,0 0 0,1 1 0,-1-1 0,0 0 1,1 0-1,-1 1 0,0-1 0,0 0 0,1 0 1,-1 1-1,0-1 0,0 0 0,1 1 0,-1-1 1,0 0-1,0 1 0,0-1 0,0 0 1,1 1-1,-1-1 0,0 1 0,0-1 100,0 11-8708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38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 7299,'0'0'1033,"0"0"-233,0 0-365,0 0-238,0 0-106,-1 0-87,1 1 1,-1-1-1,1 0 0,-1 1 0,1-1 0,-1 1 0,1-1 0,0 1 1,-1-1-1,1 1 0,0-1 0,-1 1 0,1-1 0,0 1 1,0-1-1,-1 1 0,1-1 0,0 1 0,0 0 0,0-1 1,0 1-1,0-1 0,0 1 0,0 0 0,0 0-4,29 7 355,1-2-1,0 0 0,0-2 0,1-1 1,30-2-355,41 1 1311,97 5-523,16 5 154,50-12-942,-131 0 366,-85 0-247,131-3 26,-51-15-49,-102 14-70,-1-1 1,1-1-1,2-2-26,26-6 30,-37 10 2,-1 2 0,1 0 0,9 0-32,48-2 59,14 0 864,-73-1-2062,-7 5-1999,-2 0-2403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41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8916,'0'0'1017,"0"0"349,0 0-25,0 0-505,0 0-524,22-2-187,-8 1-107,462-35 1109,-142 36-535,-52 1 1884,107-19-2476,-374 17 44,40-4 100,0-2 1,0-3-1,20-7-144,-74 17-35,0 0 0,0-1 0,1 1 0,-1-1 0,0 1 0,0-1 0,0 0 0,0 1 0,0-1 0,-1 0 1,1 0-1,0 1 0,0-1 0,0 0 0,-1 0 0,1 0 0,0 0 0,-1 0 0,1 0 0,-1 0 0,1-1 35,1-14-6122,-2 11-2376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42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0 176,'0'0'7833,"0"0"-5168,0 0-1675,0 0-632,7 6-249,3 0-8,1 1 0,-1-1 0,2-1-1,-1 0 1,0 0 0,1-1 0,0-1 0,11 2-101,32 5 807,23 1-807,-56-9 59,560 41 1749,-286-27-1421,426-5 56,-460-13-264,-196 0-60,18-6-119,-17 2 289,19 2-289,-85 4 4,0 0-1,0 0 1,0 0-1,0 0 1,-1 0-1,1 0 1,0 1-1,0-1 1,0 0-1,0 0 1,-1 1-1,1-1 1,0 0-1,0 1 1,-1-1-1,1 1 1,0-1-1,-1 1 1,1 0-1,0-1 1,-1 1-1,1-1 1,-1 1-4,1 1-139,0 0-1,0-1 1,-1 1 0,1 0-1,-1 0 1,1 0 0,-1 0 0,0-1-1,0 1 1,0 0 0,0 1 139,0 22-6342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1:59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8212,'0'0'1483,"0"0"-1109,0 0-281,24 7-8,10 3-46,33 10 216,3-4-255,-8-5 214,0-4-1,1-2 1,-1-4 0,9-2-214,-35 1 36,-35 0 15,-1 0 447,-34-2 635,-1 1-1,-23 2-1132,-16 1 41,-171-4 1565,240 1-1515,4-1-97,5 0-106,106-18 68,-61 12 51,-1-2 1,3-3-8,-50 13 58,-86 2 617,-77 11-675,83-6 1385,603-11-1046,-577-4-309,41 6-17,0 0 0,0 0 0,-12 0-13,24 2-53,0 0-41,17 0-495,-8 0-92,5-1-743,-2 3-3149,-4 2-4375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2:00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8164,'0'0'696,"0"0"-584,0 0-40,28 0 120,95-2 158,-22 2 249,-40 1-345,0-2 0,-1-4-1,26-5-253,-84 9 38,-2 1 138,-4 0 483,-458 0 2350,461 0-2953,5 0-155,222 0 292,-130 0-3446,-94 1-826,-2 1-3119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2:13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5186,'0'0'1614,"0"0"-586,0 0-327,0 0 150,0 0-157,0 0-417,0 0-186,0 0-59,2 4 54,2-2-64,-1 0 1,1 0-1,0 0 1,0-1 0,0 0-1,0 0 1,0 0-1,0 0 1,0 0 0,4-1-23,48 0 240,-32 0-98,698 0 2059,-642-4-1969,1-3 0,-1-4 0,21-8-232,-59 11 80,11-3 225,0 2 0,1 3 0,36 0-305,54 4 640,152 4 172,90 22-500,-333-22-310,123 8 12,-48-3 264,70-8-278,-65-1 149,-36 1 374,104 3 541,-163 4-522,-38-6-460,0 0-20,0 0-22,0 0-6,0 0-42,11 0-173,11 0-1937,-20 0-2981,-2 0-5540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2:4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36 8308,'0'0'939,"0"0"29,0 0-58,0 0-107,0 0-171,-3 1-199,-6 3-180,14-2-108,27 0-66,-18-1-90,424 4 183,-270-6-162,680-24 33,-52 1 50,-9 24-69,-583 7 7,0 10-1,33 14-30,-20-7 545,0-10-1,58-9-544,-105-5-1801,-170 0-3617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0 732 1072,'0'0'10821,"0"0"-9444,0 0-1137,0 0-176,0 0-64,155 23 128,-73-14-32,0-3-80,-3-4 48,-7-2-16,-9 0-48,-16 0-2001,-17-15-3489,-15-12 3185,-13-13 192,-2-12 912,0-19 385</inkml:trace>
  <inkml:trace contextRef="#ctx0" brushRef="#br0" timeOffset="1">490 29 192,'0'0'832,"0"0"-239,0 0 7618,0 0-4273,0 0-2657,-141-29-449,121 134-384,-10 48 1,0 21-65,10 5-176,13-18-160,7-24-16,12-27-32,25-34-928,6-27-5235,-24-49-1937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2:52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16 6979,'0'0'1075,"-22"-2"-373,-7-3-542,11 2 137,0 0 0,0 2 0,-4 0-297,243 3 939,28 12-939,145 30 1621,-3 17 0,245 77-1621,-174-29 978,-322-82-835,2-8 0,44-2-143,-21-8-355,-151-8-1894,-14 1-2443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2:54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8340,'0'0'352,"0"0"-157,34 12-75,31 11 155,0-3-1,1-3 1,65 7-275,644 63 2845,89 10-1541,-192 9-892,-33 35-1294,-607-130-2293,-30-10-1798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3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5987,'0'0'2958,"30"17"-2026,-3-2-763,6 4 169,0-1 0,2-2 0,0-1 0,0-1 0,14 1-338,40 5 845,0-3 0,1-4 0,38-2-845,275 0 1350,-354-11-1268,77 1 168,24-2 276,0 7 0,101 18-526,-232-20-329,0-1 0,-1-1 0,1-1 0,0-1 0,0 0 0,16-3 329,-34 2-330,0 1-1,0 0 1,0-1-1,-1 1 1,1-1 0,0 1-1,0-1 1,0 1 0,0-1-1,0 1 1,-1-1 0,1 0-1,0 0 1,-1 1 0,1-1-1,0 0 1,0 0 330,6-11-9031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40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4 800,'0'0'6211,"0"0"-3159,0 0-2326,25-1-361,94-2 2301,91 10-2666,145 30 1756,321 26-25,-536-54-1640,488 26 63,-532-34-493,-93-1-50,13-1-467,-16 1 728,0 0 0,0 0 1,0 0-1,1 0 1,-1 0-1,0 0 0,0 0 1,0 0-1,1 0 0,-1 0 1,0 0-1,0 0 1,0 0-1,1 0 0,-1-1 1,0 1-1,0 0 0,0 0 1,0 0-1,1 0 1,-1 0-1,0 0 0,0-1 1,0 1-1,0 0 1,0 0-1,0 0 0,1-1 1,-1 1-1,0 0 0,0 0 1,0 0-1,0 0 1,0-1-1,0 1 0,0 0 1,0 0-1,0 0 0,0-1 1,0 1-1,0 0 1,0 0-1,0 0 0,0-1 1,0 1-1,0 0 0,0 0 1,0 0-1,-1-1 1,1 1-1,0 0 0,0 0 1,0 0-1,0-1 128,-8-6-8836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43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8356,'0'0'32,"0"130"-32,0-58-80,0-1-256,0-1-641,0-3-159,0-51-2722,0-3 1857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44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8196,'0'0'560,"-27"120"-400,9-55-128,3-2 16,3-7-48,-1-7-1136,11-38-3507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58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11733,'0'0'1313,"0"0"-401,0 0-912,0 0-96,0 0 96,0 0 272,134 16-79,-60-12 79,4 1-144,4-1-96,0-4 96,-3 0-96,-2 0 0,-5 0-32,-14 0-961,-11-6-2096,-17-10-1249,-30 9-992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3:5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7427,'0'0'1273,"0"0"-793,0 0-301,0 0 395,21 0 170,-11 1-648,1-2-12,1 1 0,-1 1 0,0 0 0,0 0 0,0 1 0,0 1 0,0-1 0,-1 2 0,1 0-1,-1 0 1,0 1 0,0 0 0,2 2-84,22 17 371,0 2-1,16 19-370,-37-33 59,0 1-1,-2 0 0,0 1 1,0 0-1,-1 1 1,-1 1-1,3 5-58,-10-15 38,1-1 0,-1 1-1,0 0 1,0 0 0,-1 0 0,1 0-1,-1 0 1,-1 0 0,1 1 0,-1-1 0,0 0-1,-1 0 1,1 0 0,-1 0 0,-1 1-1,1-1 1,-1 0 0,0-1 0,0 1 0,-1 0-1,1-1 1,-1 1 0,-1-1 0,1 0-1,-1 1-37,-20 17-17,-1-1-1,-1-1 1,-1-2-1,-1-1 1,0 0-1,-1-3 1,-26 11 17,52-24-2095,3-2-2635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4:09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7684,'0'0'893,"0"0"-202,0 0-533,0 0-126,0 0 45,0 0 14,0 0-59,0-1 1,1 1-1,-1-1 1,0 1-1,0 0 1,1-1-1,-1 1 1,0-1-1,0 1 1,1 0-1,-1-1 1,0 1-1,1 0 1,-1 0-1,1-1 1,-1 1-1,0 0 1,1 0-1,-1-1 1,1 1-1,-1 0 1,1 0-1,-1 0 1,0 0-1,1 0 1,-1 0-1,1 0-32,7-2 258,0 1-1,0 0 0,0 1 0,0 0 1,0 0-1,3 1-257,15 0 532,-7 1-327,0 1 0,-1 0 0,1 2 0,-1 0 0,0 1 0,-1 1 0,0 0 0,6 4-205,52 20 188,-32-18-128,1-2 1,0-1 0,0-3 0,39 2-61,179-4 105,-179-6-83,-81 2-11,-1-1 0,0 0-1,1 0 1,-1 0-1,0 0 1,1 0 0,-1-1-1,0 1 1,1 0-1,-1-1 1,0 1 0,1-1-1,-1 1 1,0-1-1,0 0 1,0 1 0,0-1-1,0 0 1,1 0-1,-1 0 1,-1 0 0,1 0-1,0 0 1,0 0-1,0 0 1,0 0 0,-1 0-11,4-16-1325,-3-2-4135,-2 12 1634,1 3 173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4:29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1665,'0'0'1014,"0"0"-241,0 0-132,0 0-241,0 0-136,0 0-16,0 0-32,0 0-88,0 0-123,0 0 6,0 0 24,0 0 26,8 0 6812,19-2-6961,-24 2 89,-2 1 1,-1-1 1,1 0-1,0 0 1,0 0 0,-1 0-1,1 0 1,0 0 0,0 0-1,-1 0 1,1 0-1,0 0 1,-1 0 0,1-1-1,0 1 1,-1 0-1,1 0 1,0-1 0,-1 1-1,1-1-2,0 1 16,-1 0 14,0 0 7,0 0 27,0 0 40,0 0 59,0 0 0,5-7 2798,11 8-2950,-10-1-5,-1 1 1,0-1-1,1-1 0,-1 1 0,1-1 1,-1 1-1,0-2 0,5 0-6,-2-1 10,0 1 0,1 1-1,-1-1 1,0 1 0,0 1-1,1 0 1,-1 0 0,8 1-10,10 0 18,315 1 1766,-134 0-2081,-69-2-5976,-116 0-2547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9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76 169 192,'0'0'590,"0"0"1936,0 0 3637,0 0-3220,0 0-1991,0-8-629,0-33 66,-20 39 2952,16 19-3285,-16 88-25,6 0 0,3 1 0,5 38-31,6-144-7,0 0-1,0 1 1,0-1-1,0 0 1,0 0-1,0 0 0,0 1 1,0-1-1,0 0 1,0 0-1,0 0 1,0 1-1,0-1 1,0 0-1,0 0 1,0 0-1,0 1 1,0-1-1,0 0 1,0 0-1,0 0 1,0 0-1,0 1 1,1-1-1,-1 0 1,0 0-1,0 0 1,0 0-1,0 0 1,0 1-1,1-1 1,-1 0-1,0 0 1,0 0-1,0 0 1,0 0-1,1 0 1,-1 0-1,0 0 1,0 0-1,0 0 1,1 0-1,-1 0 1,0 0-1,0 0 1,0 0-1,1 0 1,-1 0-1,0 0 1,0 0-1,0 0 1,0 0-1,1 0 8,8-12-509,0-14 391,-2-1-1,-1 0 1,-1 0-1,-1 0 1,-1-11 118,0-143 8,-3 129-27,0 24 29,-1 16-6,1-1-1,0 1 0,1-1 0,0 1 0,1 0 0,2-6-3,-3 14 0,0 1 0,1 0 0,-1 0 0,1-1 0,0 1 0,-1 0-1,2 1 1,-1-1 0,0 0 0,0 0 0,1 1 0,0 0 0,-1-1 0,1 1 0,0 0 0,0 0-1,0 1 1,0-1 0,1 0 0,-1 1 0,0 0 0,1 0 0,-1 0 0,3 0 0,12-2 22,0 1 1,0 1-1,-1 1 0,1 0 1,17 3-23,-35-3 4,1 0-1,-1 0 1,0 0 0,1-1 0,-1 1 0,1 0 0,-1 0-1,0 0 1,1 1 0,-1-1 0,1 0 0,-1 0 0,0 0 0,1 0-1,-1 0 1,1 0 0,-1 0 0,0 1 0,1-1 0,-1 0-1,0 0 1,1 1 0,-1-1 0,0 0 0,1 0 0,-1 1 0,0-1-1,0 0 1,1 1 0,-1-1 0,0 0 0,0 1 0,0-1-1,0 1 1,1-1-4,-2 1 12,1-1 1,-1 0-1,1 1 0,-1-1 0,1 1 0,-1-1 0,1 0 0,-1 1 1,0-1-1,1 0 0,-1 0 0,1 0 0,-1 1 0,0-1 0,1 0 1,-1 0-1,0 0 0,1 0 0,-1 0 0,0 0 0,0 0-12,-3 0 141,16 3-85,-1-2-45,0 1 1,0 1-1,0 0 0,-1 0 1,5 3-12,-12-4 4,1 1 1,0 0 0,-1 1 0,0-1-1,0 1 1,0-1 0,0 1-1,-1 0 1,0 0 0,1 0-1,-1 0 1,-1 0 0,1 1 0,0-1-1,-1 1 1,0-1 0,0 1-1,-1-1 1,1 1 0,-1-1 0,0 1-1,0 0 1,0-1 0,-1 1-5,0 4 0,0 0 1,0 0-1,-1-1 1,0 1 0,0-1-1,-1 0 1,0 1-1,-1-1 1,0-1 0,0 1-1,-1 0 1,-2 2-1,-5 3 2,0 0 0,-2-1-1,0 0 1,-6 3-2,-37 34-34,56-49 33,0 1 0,1 0 0,-1-1 0,1 1 0,-1 0 0,1-1-1,-1 1 1,1 0 0,0 0 0,-1-1 0,1 1 0,0 0 0,0 0 0,-1 0 0,1-1 0,0 1 0,0 0-1,0 0 1,0 0 0,0 0 0,0-1 0,0 1 0,0 0 0,1 0 0,-1 0 0,0-1 0,0 1 0,1 0-1,-1 0 1,0 0 0,1-1 0,-1 1 0,1 0 0,-1-1 0,1 1 0,-1 0 0,1-1 0,0 1 0,-1-1 1,30 21-49,-26-19 47,13 8 3,0 0 6,-1 0 0,0 0 0,14 14-7,-26-21 2,0 0 0,-1 1-1,1 0 1,-1-1 0,0 1-1,0 1 1,-1-1 0,1 0-1,-1 1 1,0-1-1,0 1 1,0-1 0,-1 1-1,0 0 1,0 0 0,0 0-1,0 3-1,0-2 3,-1-1 0,1 1 0,-1 0 0,0 0 0,-1-1 0,1 1 0,-1 0 0,-1-1 0,1 1 0,-1-1 0,0 1-1,0-1 1,0 0 0,-1 1 0,1-1 0,-1-1 0,-1 1 0,1 0 0,-1-1 0,0 0 0,0 1-3,-12 11 5,0 0 0,-1-1 1,-1-1-1,0-1 0,-1 0 1,0-1-1,-1-1 0,0-1 1,-1-1-1,0-1 0,0-1 1,-3 0-6,23-7-3,1 0 1,0 0-1,0 1 1,0-1-1,0 0 1,0 0-1,0 0 1,-1 0-1,1 0 0,0 0 1,0 0-1,0 0 1,0 0-1,-1 0 1,1 0-1,0 0 1,0 0-1,0 0 1,0 0-1,0 0 1,-1 0-1,1 0 1,0 0-1,0 0 1,0 0-1,0 0 1,0 0-1,-1 0 0,1-1 1,0 1-1,0 0 1,0 0-1,0 0 1,0 0-1,0 0 1,-1 0-1,1 0 1,0 0-1,0-1 1,0 1-1,0 0 1,0 0-1,0 0 1,0 0-1,0 0 0,0-1 1,0 1-1,0 0 1,0 0-1,0 0 1,0 0-1,0-1 1,0 1-1,0 0 1,0 0-1,0 0 1,0 0-1,0 0 1,0-1-1,0 1 1,0 0-1,0 0 0,0 0 1,0 0-1,0 0 1,0-1-1,0 1 3,7-9-977,25-25-2433,2 2 0,2 1 1,1 2-1,26-15 3410,8-2-1974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4:30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4226,'0'0'2030,"0"0"-480,0 0-395,0 0 83,0 0-16,0 0-131,-21 7-370,-62 20-230,65-17-262,17-10-227,1 0 0,0 0 0,0 0 0,0 0-1,0 1 1,0-1 0,0 0 0,0 0 0,-1 0-1,1 0 1,0 0 0,0 1 0,0-1 0,0 0 0,0 0-1,0 0 1,0 1 0,0-1 0,0 0 0,0 0-1,0 0 1,0 0 0,0 1 0,0-1 0,0 0 0,0 0-1,0 0 1,0 1 0,0-1 0,0 0 0,0 0 0,1 0-1,-1 0 1,0 0 0,0 1 0,0-1 0,0 0-1,0 0 1,0 0 0,0 0 0,1 0 0,-1 1-2,17 5 60,-16-6-29,30 9 193,0-1 0,0-1 0,1-2 1,4-1-225,135 6 677,-29-2-274,141 25 168,-265-31-218,8 1-2894,-24-3-2680,-2 0-2374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4:43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7716,'0'0'1403,"0"0"-277,0 0-350,0 0-272,0 0-189,11 13 173,-11-13-486,7 8 70,-1-1-1,2 1 1,-1-1 0,1-1 0,0 1-1,0-1 1,0-1 0,1 0-1,0 0 1,0-1 0,0 0 0,1 0-1,-1-1 1,4 1-72,99 15 1018,96 5-1018,-34-6 695,-97-9-533,126 20 79,-165-22-201,-1 2 0,-1 2 0,1 2 0,9 5-40,-37-14 7,-1 0 0,0 1 1,0-1-1,0 2 0,0-1 0,-1 1 1,4 4-8,-7 0-860,-4-2-3232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5:47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9492,'0'0'878,"0"0"-262,0 0-58,0 0-113,0 0-252,0 0 167,23 8 622,21 4-634,0-1 1,1-3 0,0-1 0,42 0-349,388-3 1108,-305-5-882,386-14 251,-66 0-282,-368 13-191,93 0-149,81 14 145,-253-7-1582,37 8 1582,-59-6-1754,-19 0-1284,-2 8-7340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06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242 117 144,'0'0'307,"0"0"1027,-27 4 3303,-86 15-2103,99-17-1912,0 1-1,1 0 1,-1 1-1,1 1 1,-1 0-622,-1 1 1203,15-6-1181,-1 0-1,1 0 0,0 1 1,0-1-1,0 0 0,-1 0 1,1 0-1,0 0 1,0 0-1,0 0 0,-1 0 1,1 0-1,0 1 0,0-1 1,0 0-1,-1 0 0,1 0 1,0 0-1,0 1 0,0-1 1,0 0-1,0 0 0,0 0 1,-1 1-1,1-1 0,0 0 1,0 0-1,0 0 0,0 1 1,0-1-1,0 0 0,0 0 1,0 1-1,0-1 1,0 0-1,0 0 0,0 0 1,0 1-1,0-1 0,0 0 1,0 0-1,0 1 0,0-1 1,1 0-1,-1 0 0,0 0 1,0 1-1,0-1-21,13 8 11,17-2 91,1-1 1,-1-1 0,1-2 0,0-1 0,29-4-103,-22 3 48,-8-2-13,-1 0 0,0-3-1,0 0 1,-1-1-1,1-2-34,142-51 73,-40 12-92,-109 40-87,48-17-1311,-64 21 509,-1 0 1,1 0-1,-1 0 0,1-1 1,3-3 907,-8 6-259,-1 1 0,1 0-1,-1-1 1,0 1 0,1 0 0,-1-1 0,0 1 0,1-1-1,-1 1 1,0-1 0,1 1 0,-1-1 0,0 1 0,0-1 0,0 1-1,0-1 1,1 1 0,-1-1 0,0 1 0,0-1 0,0 1 0,0-1 259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06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4306,'0'0'560,"0"0"353,0 0-49,0 0-304,117 156-144,-102-104 305,-7 6-273,-6 0 80,-2-2-192,0-4-95,-5-5-129,-15-5-16,-2-6-48,2-7-48,0-9-32,0-13-1473,13-7-2833,-1 0 64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48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2817,'0'0'563,"0"0"451,0 0 109,0 0 94,22-18 5,66-53-94,-53 46-136,-21 21 97,-6 4-673,-3-1-996,1 1 3116,-5 11-767,0 27-1686,0-15-44,-1 0 0,0 1 0,-2-1 0,-1 0 1,-1 0-1,0-1 0,-3 2-39,-64 149-1065,69-169 930,2-4 41,0-1 1,0 1 0,0 0 0,0 0-1,0 0 1,0 0 0,0 0-1,0 0 1,0 0 0,0 0 0,0 0-1,0 0 1,0 0 0,0 0 0,-1 0-1,1 0 1,0 0 0,0 0-1,0 0 1,0 0 0,0 0 0,0 0-1,0 0 1,0 0 0,0 0-1,0 0 1,0 0 0,0 0 0,0 0-1,0 0 1,0 0 0,0 0 0,-1 0-1,1 0 1,0 0 0,0 0-1,0 0 1,0 0 0,0 0 0,0 0-1,0 0 1,0 0 0,0 0 0,0 0-1,0 0 1,0 0 0,0 0-1,0 0 1,0 0 0,0 0 0,0 0-1,0 0 1,0 0 93,-2-12-1950,3-30 3454,-1 22 271,28 18 490,-20 2-2044,73-4-52,-1-2 0,0-4 0,33-11-169,-100 18-777,0 0 1,0 0-1,-1-2 0,7-2 777,-17 6-206,1 0 0,-1 0 1,1 0-1,-1-1 0,0 1 0,0-1 0,1 1 0,-1-1 0,0 0 0,0 0 0,0 0 0,-1 0 0,1 0 1,0 0-1,-1 0 0,0-1 0,1 1 0,-1-1 0,0 1 0,0-1 0,0 1 0,-1-1 0,1 1 0,0-1 1,-1-1 205,0-13-4787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4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8 2401,'0'0'2804,"0"0"-744,0 0-345,0 0 14,0 0-286,2-7-105,-2 7-1337,0 0 1,0 0 0,0 0 0,0 0 0,0 0 0,0 1-1,0-1 1,0 0 0,1 0 0,-1 0 0,0 0-1,0 0 1,0 0 0,0 0 0,0 0 0,0 0-1,0 0 1,0 0 0,0 0 0,0 1 0,0-1 0,1 0-1,-1 0 1,0 0 0,0 0 0,0 0 0,0 0-1,0 0 1,0 0 0,0 0 0,0 0 0,0 0 0,1 0-1,-1 0 1,0 0 0,0 0 0,0 0 0,0 0-1,0 0 1,0 0 0,0 0 0,0 0 0,1-1-1,-1 1 1,0 0 0,0 0 0,0 0 0,0 0 0,0 0-1,0 0 1,0 0-2,2 12 83,-1 0 0,0 0 0,-1 1 0,-1-1 0,0 0 0,0 0 1,-2 4-84,-23 100 101,13-62-29,-18 72-14,-21 104-14,49-209-1573,1 0 0,1 13 1529,1-28-4591,0-6-1415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49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11237,'0'0'1457,"0"0"-1105,0 0-240,-45 161 208,18-83 128,2 3-320,8-5-80,4-16-16,8-11-32,5-15-48,0-16-2673,0-18-1825,0-5-1937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4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6067,'0'0'2974,"0"0"-1119,0 0-1348,0 0-374,0 0 110,13 16 330,8 10-402,-1 1 0,-1 1 0,13 27-171,-22-34 5,-1 0 22,2-1 0,0 0 0,1 0 0,1-1 0,1 0 0,0-2 0,3 3-27,10-5-255,-26-14 189,0-1-1,0 1 1,-1-1 0,1 0-1,0 0 1,0 1 0,0-1 0,0 0-1,0 0 1,0 0 0,0 0 0,0 0-1,0 0 1,0 0 0,0-1-1,0 1 1,0 0 0,0 0 0,0-1-1,0 1 1,0-1 0,0 1 0,0-1-1,-1 1 1,1-1 0,0 0-1,0 1 1,-1-1 0,1 0 0,0 0 66,4-9-135,-1-1 0,-1 0 0,1 0 1,-2 0-1,0 0 0,0-1 1,0-4 134,-2 10-2,9-75 91,-2-72-89,-7 51 2955,0 101-1688,0 1-351,0 15-455,-13 244-66,-1 8-718,14-260-270,1 9-207,6-12-4845,5-4-2948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12470,'0'0'464,"0"0"-416,0 0-48,174-7 96,-112 7 64,1 5-160,-6 6 96,-15 2-96,-12 5-496,-30-11-3394,0 2-2817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10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341 131 224,'0'0'419,"0"0"304,0 0 2086,0-20 3031,-5-62-2902,5 81-2880,0 0 0,0-1 0,-1 1 0,1 0 0,-1 0 0,1-1 0,0 1 0,-1 0 0,0 0 0,1 0 0,-1 0-1,0 0 1,0 0 0,1-1 0,-1 2 0,0-1 0,0 0 0,0 0 0,0 0 0,0 0 0,0 1 0,-1-1 0,1 0 0,0 1 0,0-1 0,0 1 0,-1-1-58,-2 1 156,1-1-1,-1 1 1,1 0-1,-1 0 0,0 0 1,1 0-1,-4 2-155,-4-1 353,7-1-298,0 0-1,1 1 1,-1 0-1,0-1 1,1 2 0,-1-1-1,1 0 1,-1 1-1,1-1 1,0 1-1,-1 0 1,1 0-1,0 0 1,0 1-1,0-1 1,1 1-1,-3 2-54,-6 7 85,1 1-1,1 0 0,-6 11-84,5-8 72,-17 27 26,2 2 1,2 0-1,-6 21-98,19-41 23,1 2 1,1-1-1,1 1 0,2 0 1,0 1-1,2-1 0,1 4-23,2-26 3,0 0-1,0 0 0,0 0 0,1 0 0,-1 0 0,1 0 0,1 0 0,-1-1 0,1 1 1,-1 0-1,1-1 0,1 1 0,0 1-2,0-3 0,-1 0-1,1 0 1,0 0-1,0-1 1,0 1 0,0-1-1,0 0 1,0 0 0,1 0-1,-1 0 1,1-1 0,-1 1-1,1-1 1,0 0-1,0 0 1,-1 0 0,2-1 0,24 4-79,0-2-1,-1-1 1,1-1 0,0-2 0,15-2 79,63-3-866,-106 7 867,1 0 0,-1 0 0,0 0 1,1 0-1,-1 0 0,0 1 0,0-1 0,1 0 0,-1 1 1,0-1-1,0 1 0,0-1 0,1 1 0,-1 0 0,0-1 1,0 1-1,0 0 0,0 0 0,0 0 0,0 0 0,-1 0 1,1 0-1,0 0 0,0 0 0,-1 0 0,1 0 0,-1 0 1,1 1-1,-1-1 0,1 0 0,-1 1-1,2 5 15,-1 0 0,-1-1 0,1 1 0,-1 0 0,-1 6-15,1 0 20,0 20-9,-1 0 0,-2 0 1,-2 0-1,-3 11-11,4-36-4384,1-20 1549,0-20 20,0-17 1597,1-23 908,-4 0 0,-13-57 310,9 105 3036,2 4 3890,14 17-6094,43 0 533,-1 1-1,28 4-1364,-1-1 208,142-1-261,-208 0-217,16 1-964,-25 0 904,1-1 0,0 0 0,0 0 0,-1 1 0,1-1 0,0 0 0,0 1 0,-1-1 0,1 1 0,0-1 0,-1 1 0,1-1 1,-1 1-1,1-1 0,0 1 0,-1 0 0,0-1 0,1 1 0,-1 0 0,1-1 0,-1 1 0,0 0 0,1 0 0,-1 0 330,1 9-6075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7988,'0'0'2465,"0"0"-2033,0 0-352,0 0 272,0 0 609,142 38-337,-80-32-464,-2 1-48,-5-3-32,-8-1 0,-10-1-48,-9-2-32,-8 0-272,-10 0-2257,-10 0-1137,0-5-784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8708,'0'0'1793,"0"0"-1041,0 0-544,-15 166 545,-5-39-65,-3 12-224,-4 4-192,0-6-144,2-8-48,5-17-32,15-20-48,5-85-1632,0-7-5636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40 102 10389,'1'19'533,"1"30"-409,-2 0 0,-3 0 1,-1 0-1,-4 8-124,-2-5 31,2 1 0,2 0 1,3 0-1,2 2-31,4-114-724,2 0 0,4-8 724,0 5-59,-5 19 79,2-10 30,12-47-50,-15 85 55,1 1 0,1 0 0,0 0 0,0 0 0,2 1 0,0 0 0,0 0 0,1 1 0,2-2-55,-5 8 33,-1 2 1,1-1-1,0 1 0,0-1 0,1 1 0,-1 1 1,1-1-1,0 1 0,0 0 0,0 0 0,0 1 1,0-1-1,2 1-33,5-1 33,0 1 0,-1 0 0,1 1 0,0 0 0,0 1 0,4 0-33,-15 1 4,0-1 1,0 1-1,0-1 1,0 1 0,0 0-1,-1 0 1,1 0-1,0 0 1,0 0-1,-1 0 1,1 0 0,-1 1-1,1-1 1,-1 1-1,1-1 1,-1 1-1,0-1 1,0 1-1,0 0 1,0 0 0,0-1-1,0 1 1,0 0-1,0 0 1,-1 0-1,1 0 1,-1 0 0,0 0-1,1 0 1,-1 1-5,1 2 16,0 1 0,-1 0 0,0 0 0,0-1 1,0 1-1,0 0 0,-1 0 0,0-1 0,0 1 0,-1-1 1,0 2-17,-1-1 9,-1-1 1,1 1-1,-1 0 1,-1-1 0,1 0-1,-1 0 1,0 0 0,0-1-1,-1 0 1,1 0-1,-2 1-9,-33 29 203,37-31-154,1 0 0,0 0 1,-1 0-1,1 0 1,1 0-1,-1 1 1,0-1-1,1 0 1,-1 1-1,1 0 1,0-1-1,0 3-49,0 7 18,0 0 0,1 0 0,1-1 0,0 1 0,0 0 0,2 0 0,-1-1 0,2 1 0,0-1 0,0 0 0,3 5-18,-3-7 5,-1 0 0,0 0 0,-1 0 0,0 1 0,-1-1 0,0 0 0,-1 1 0,0-1 0,0 1 0,-1-1 0,0 0 0,-1 1 0,0-1 0,-1 0-1,-3 8-4,-1-7 6,0-1 0,0 0 0,-1 0 0,0-1 0,0 0 0,-1-1 0,-1 0 0,1 0 0,-8 4-6,-13 7 33,-1 0 1,-22 8-34,34-18-412,18-10-910,10-5-125,12-10-1922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6099,'0'0'1008,"0"0"-640,0 0 1617,0 0-144,0 0-784,49 177-529,-51-113-240,-8 1-176,3-9-64,-1-9 16,6-11-64,2-18-112,0-11-1233,0-7-703,0 0-642,0-11-2192</inkml:trace>
  <inkml:trace contextRef="#ctx0" brushRef="#br0" timeOffset="1">128 232 5378,'0'0'2111,"0"0"-897,0 0-457,0 0 721,0 0 35,16 15-835,1 1-595,-3-4-44,0 2 0,-1-1 0,0 2 0,-1 0 0,-1 0 0,3 7-39,-8-13 13,0 0-1,0-1 0,1 0 1,0 0-1,0 0 1,1-1-1,1 1-12,-6-6-93,1 1-1,-1-1 1,1 0-1,0 0 1,-1 0-1,1-1 1,0 1 0,0-1-1,0 0 1,0 0-1,0 0 1,1 0-1,-1-1 1,0 0-1,0 0 1,0 0-1,1 0 1,-1-1-1,1 0 94,-1 0-87,-1 0 0,0-1 0,0 1-1,0-1 1,0 0 0,0 0 0,-1 0 0,1 0-1,0-1 1,-1 1 0,0-1 0,1 1-1,-1-1 1,0 0 0,-1 0 0,1 0-1,0 0 1,-1 0 0,1-3 87,2 0-87,16-34-67,-2-1 1,-1 0-1,4-23 154,29-129 1032,-44 175 242,-6 18-1244,0 0 0,0 0-1,0 0 1,0-1 0,0 1-1,0 0 1,0 0 0,1 0 0,-1 0-1,0 0 1,0 0 0,0 0-1,0 0 1,0 0 0,0 0-1,0 0 1,0 0 0,1 0-1,-1 0 1,0 0 0,0 1 0,0-1-1,0 0 1,0 0 0,0 0-1,0 0 1,0 0 0,1 0-1,-1 0 1,0 0 0,0 0-1,0 0 1,0 0 0,0 0 0,0 0-1,0 1 1,0-1 0,0 0-1,0 0 1,0 0 0,0 0-1,0 0 1,0 0 0,0 0-1,0 0 1,0 1 0,0-1 0,0 0-1,0 0 1,0 0 0,0 0-1,0 0 1,0 0 0,0 0-1,0 1 1,0-1 0,0 0-1,0 0 1,0 0 0,0 0 0,0 0-1,0 0 1,0 0-30,2 36 1438,-2 19-999,-2 1 1,-3-1-1,-8 39-439,-56 290-32,66-370-2070,0-13-3189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6:55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45 116 5699,'0'0'888,"0"0"22,0 0 133,0 0-261,0 0-185,0 0-58,-7 0-77,-23 2-185,22-2-258,8 0-65,31-5 212,-7-2-98,1 0 1,0 2-1,0 1 1,1 1-1,-1 1 1,3 1-69,79 1 181,117 1 177,-197 2-289,-1 1 1,0 2-1,-1 0 1,1 2 0,-2 1-1,4 2-69,13 4 119,27 6-119,-14-11 54,1-3 0,0-1 0,4-3-54,44 4 81,115 4 228,14 0-39,-46 1 702,139-11-972,-148-3 199,339 2 100,-466-2-225,-1-2 1,10-5-75,-3 2 24,351-55 68,-18 4 5,-159 20 34,-89 14 56,56 0-187,118 19 632,-201 6 1849,-114 21-8294,0-11-1166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01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3730,'0'0'608,"0"0"-160,0 0-384,0 0 48,0 0-112,0 0-608,0 0-2001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02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399 0 7011,'0'0'1748,"0"0"-969,0 0-497,-5 37 135,-49 315 500,-175 809 1597,208-1066-2508,-41 201 130,50-217-321,4-1 1,1 67 184,7-115-884,0-8-2025,0-9-4031,0-36 4456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0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7908,'0'0'1288,"0"0"-885,1 20-302,1 313 222,-2-332-339,0-5-88,0-19 207,2 1 0,0 0 0,1 0-1,1 0 1,2 0 0,0 1 0,1 0 0,1 0-1,1 0-102,-5 11 137,1 1-1,0 0 0,0 0 0,1 1 0,0 0 1,1 0-1,-1 0 0,1 1 0,1 0 1,0 0-1,0 1 0,0 0 0,1 0 1,-1 1-1,1 0 0,1 0 0,-1 1 0,1 1 1,-1-1-1,11-1-136,22 0 291,0 1 0,0 2-1,16 3-290,-18-1-651,-38 0-2753,-2 0-2148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08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9172,'0'0'1163,"0"0"-810,0 0-212,0 0 235,0 26-90,0-7-253,1 20 5,-3 0-1,-1 0 1,-6 27-38,-2-11-167,-11 67 469,16-40-3019,7-88 2630,1 0 0,0 0 0,0 0 0,1 0 0,-1 0 0,1 1 0,0-1 0,1 1 0,-1 0 0,1 0 0,0 0 0,1 0 87,2-5-50,0 2 52,-1-1-1,1 1 1,0 0-1,1 0 1,0 1 0,0 0-1,0 1 1,1-1-1,0 2 1,0-1 0,1 1-1,0 1 1,-1 0-1,1 0 1,1 1 0,-1 0-1,1 0 1,-1 2-1,1-1 1,0 1-2,6 0 84,-5 0-74,0 1 0,0 0 0,0 1 0,0 0 0,0 0 0,1 2-10,-11-3 58,1 1 0,-1 0 1,0 0-1,1 0 0,-1 0 1,0 0-1,0 0 1,0 0-1,0 1 0,0-1 1,0 1-1,0-1 0,-1 1 1,1 0-1,-1 0 1,1 0-1,-1 0 0,1 0 1,-1 0-1,0 0 0,0 0 1,0 0-1,0 1 1,-1-1-1,1 0 0,0 1 1,-1-1-1,0 1 0,0-1 1,1 0-1,-1 1 1,-1-1-59,1 1 107,0-1 0,0 0 0,0 0 0,-1 0 0,1 0 1,-1 0-1,1 0 0,-1 0 0,0 0 0,0 0 1,0 0-1,0-1 0,0 1 0,0 0 0,0-1 0,-1 1 1,1 0-1,-1-1 0,1 0 0,-2 2-107,-1-1 161,0 1 0,-1 0 0,1-1 0,-1 0 0,0 0 0,0 0 0,0-1 0,0 0 0,0 1-161,-16 1 557,-2 0 0,1-2 0,-21 0-557,35-1 134,-24 0 241,7 1 154,0-2-1,0 0 1,-10-3-529,34 4 104,1 0-69,-1 0-1,1 0 1,0 0 0,0-1-1,-1 1 1,1 0-1,0 0 1,-1 0 0,1 0-1,0 0 1,0 0-1,-1 0 1,1-1 0,0 1-1,0 0 1,-1 0-1,1 0 1,0 0 0,0-1-1,0 1 1,-1 0-1,1 0 1,0-1 0,0 1-1,0 0 1,0 0-1,-1-1 1,1 1 0,0 0-1,0-1 1,0 1-1,0 0 1,0 0 0,0-1-1,0 1 1,0 0-1,0-1 1,0 1 0,0 0-1,0-1-34,6 1-2478,-4 0-3570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09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5058,'0'0'3837,"0"0"-2213,0 0-820,0 0-39,0 0-239,-2 26-363,2-7-145,-1 5-3,-1 1 1,0 0 0,-2 0-1,-1-1 1,-1 0 0,-3 7-16,-57 139 141,-15 15-141,74-167-63,7-18 57,0 0 1,0 0 0,0 0 0,0 1 0,0-1 0,0 0-1,1 0 1,-1 0 0,0 0 0,0 0 0,0 0-1,0 0 1,0 0 0,0 0 0,0 0 0,0 0 0,0 1-1,0-1 1,0 0 0,0 0 0,0 0 0,1 0 0,-1 0-1,0 0 1,0 0 0,0 0 0,0 0 0,0 0-1,0 0 1,0 0 0,0 0 0,0 0 0,1 0 0,-1 0-1,0 0 1,0 0 0,0 0 0,0 0 0,0 0 0,0 0-1,0 0 1,0 0 0,0 0 0,1 0 0,-1 0-1,0 0 1,0 0 0,0-1 0,0 1 0,0 0 0,0 0-1,0 0 1,0 0 0,0 0 0,0 0 0,0 0 0,0 0-1,1 0 1,-1 0 0,0 0 0,0-1 0,0 1-1,0 0 1,0 0 0,0 0 0,0 0 0,0 0 0,0 0 5,23-27-738,-14 16 741,32-36-524,2 3 0,17-12 521,-41 40-14,1 0 0,1 1 0,0 1 0,1 1 1,1 1-1,0 1 0,2 0 14,-16 7-2,1 2 1,-1 0-1,0 0 1,0 0-1,1 1 0,-1 1 1,1 0-1,-1 0 1,1 1-1,5 0 2,-14 0 17,0-1 0,0 1-1,0-1 1,0 1 0,0 0 0,0-1 0,0 1-1,0 0 1,0 0 0,0-1 0,-1 1 0,1 0 0,0 0-1,0 0 1,-1 0 0,1 0 0,-1 0 0,1 0-1,-1 0 1,1 1 0,-1-1 0,0 0 0,0 0 0,1 1-17,2 30 451,-3-27-386,1 7 56,-1 1 0,0-1 0,-1 0 0,-2 7-121,2-14 36,-1 0 0,1 1 0,-1-1 0,0 0-1,0 0 1,-1 0 0,0 0 0,0-1-1,0 1 1,0-1 0,-2 1-36,-3 5 161,0-1 1,-1-1-1,0 1 1,-1-1-1,0-1 1,0 0-1,-1 0 0,0-1 1,0-1-1,0 0 1,-1 0-1,1-1 0,-1 0 1,0-1-1,0-1 1,-1 0-1,1 0 0,0-2 1,-1 1-1,-8-2-161,-97 1 2065,117 0-2441,1 0-1134,4 0-2216,8 0 1022,-3 0-3130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1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187 401 448,'0'0'881,"0"0"437,0 0 1947,-24 0-1504,-114 0 696,114-1 753,51-3-1704,-3 0-1804,424-53 976,264-43 37,-199 3-367,129-22-171,-561 102-2797,-77 16-3494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10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6947,'0'0'1062,"0"0"-747,0 0 117,0 0 400,14 20 412,43 66 68,-54-80-1229,0 1 0,0-1 0,0 0 0,-1 1 0,0-1 0,-1 1 0,1 0 0,-1-1 0,0 1 0,-1 0 0,0 0 0,0 0 0,0 0-83,-1 13 108,3 24 30,0-11-75,-2 1 1,0-1-1,-3 0 0,0 0 0,-6 17-63,1-17 54,4-14-66,3-17-135,2-8-151,5-18 416,2 0 0,0 1 0,1 0 0,2 0 0,0 1 0,1 0 1,2 1-1,1-1-118,-8 13 113,1 0 0,0 0 1,0 1-1,1 0 1,0 0-1,1 1 1,-1 0-1,1 1 0,1 0 1,-1 1-1,1 0 1,7-2-114,1 1-238,0 1 1,0 0 0,1 2 0,0 0 0,0 1 0,0 1 0,0 0 237,-17 1-3911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48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2145,'0'0'9391,"0"0"-7241,0 0-2174,25 10 118,333 155 893,-236-108-240,101 32-747,-151-65 73,1-4 0,0-2 0,75 6-73,2-12-147,70-6 147,-188-6-2159,-23-2-4425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49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12134,'36'19'101,"-18"-9"-76,24 13 58,1-1 1,2-2 0,0-3-1,0-1 1,33 6-84,68 5 1257,1-6 0,125 1-1257,299-16 1601,-157-4-1178,-395-2-406,24 0 18,0 2-1,1 2 0,-1 1 1,40 12-35,-78-16-51,-1 0 1,1 0 0,-1 1-1,1-1 1,-1 1 0,1 0-1,-1 1 1,0-1 0,0 1 0,0 0-1,0-1 1,-1 2 0,1-1-1,2 4 51,-6-7-70,0 0 1,0 0-1,0 0 0,0 0 0,0 0 0,0 0 0,0 0 0,0 0 0,1 0 0,-1 0 1,0 0-1,0 1 0,0-1 0,0 0 0,0 0 0,0 0 0,0 0 0,0 0 0,0 0 1,0 0-1,0 0 0,0 0 0,0 0 0,0 0 0,0 1 0,0-1 0,0 0 0,0 0 0,0 0 1,0 0-1,0 0 0,0 0 0,0 0 0,0 0 0,0 0 0,0 0 0,-1 0 0,1 0 1,0 1-1,0-1 0,0 0 0,0 0 0,0 0 0,0 0 0,0 0 0,0 0 0,0 0 1,0 0-1,0 0 0,0 0 0,0 0 0,-1 0 0,1 0 0,0 0 0,0 0 0,0 0 1,0 0-1,0 0 0,0 0 0,0 0 0,0 0 70,-13 2-9602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5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100 264 11189,'0'0'1249,"0"0"-268,0 0-399,0 0-307,0 0-120,-4 29 15,-18 197 153,18-161-232,-3 0 0,-14 58-91,20-120 0,-9 30 6,10-32-8,-1 0 0,1 0 0,-1 0 0,0 0 0,1 0 0,-1 0-1,0 0 1,1 0 0,-1 0 0,0 0 0,0-1 0,0 1 0,0 0 0,0-1 0,0 1 0,0 0 0,0-1 0,0 1 0,0-1 0,0 0 0,0 1-1,0-1 1,0 0 0,0 0 0,-1 1 2,2-1 0,0 0-1,-1 0 1,1 0-1,0-1 0,0 1 1,0 0-1,-1 0 1,1 0-1,0 0 1,0 0-1,0 0 1,-1 0-1,1 0 0,0-1 1,0 1-1,0 0 1,0 0-1,-1 0 1,1 0-1,0-1 1,0 1-1,0 0 0,0 0 1,0 0-1,0-1 1,-1 1-1,1 0 1,0 0-1,0-1 0,0 1 1,0 0-1,0 0 1,0 0-1,0-1 1,0 1-1,0 0 1,0 0-1,0-1 0,0 1 1,0 0-1,0 0 1,0 0-1,1-1 1,-4-43 8,2 0-1,3-1-7,-1-18 15,0 23-4,2 1 0,2 0 0,2 0 0,1 1 1,6-14-12,2 1 8,2 2 0,2 0 0,20-34-8,-33 69 0,1 0 1,1 1 0,0 0 0,0 1-1,1 0 1,9-8-1,-14 16 1,0-1 0,1 1 0,0 0 1,0 0-1,0 0 0,1 1 0,-1 0 0,1 0 0,0 1 0,-1 0 0,1 0 1,0 0-1,0 1 0,1 0 0,3 0-1,35 1 5,-45 1-4,0-1-1,0 1 0,0-1 1,0 1-1,-1-1 0,1 1 1,0 0-1,0-1 0,-1 1 1,1 0-1,0 0 0,-1 0 1,1 0-1,-1-1 1,1 1-1,-1 0 0,1 0 1,-1 0-1,0 0 0,0 0 1,1 0-1,-1 0 0,0 0 1,0 0-1,0 0 0,0 0 1,0 0-1,0 0 0,0 0 1,0 0-1,-1 1 0,-4 36 43,2-31-37,0-1 1,0 1 0,-1-1 0,1 0 0,-1 0-1,-1 0 1,1 0 0,-1 0 0,-1 0-7,-52 46 26,38-36-4,-7 7 4,-2 1-8,1 1-1,-17 22-17,42-44-1,0 1-1,0 1 0,0-1 0,1 0 0,-1 1 0,1-1 1,0 1-1,1-1 0,-1 1 0,1 0 0,0 0 1,0 0-1,0 0 0,1 0 0,-1 0 0,1 0 1,1 0-1,-1 0 0,1 0 0,0 0 0,0 0 0,0 0 1,0-1-1,1 1 0,1 1 2,4 4 0,0-1 0,1-1 0,0 1 0,0-1 0,1-1 0,1 1 0,27 26 0,-29-26 5,-1 0 0,0 0 0,-1 1 0,0 0 0,0 1 0,-1 0 0,0-1 0,-1 1 0,2 8-5,-4-13 2,-1-1 0,0 1 0,0 0 1,0 0-1,-1 0 0,0 0 0,0-1 0,0 1 1,0 0-1,-1 0 0,0 0 0,0 0 0,0 0 1,0-1-1,-1 1 0,0-1 0,0 1 1,0-1-1,-1 1 0,1-1 0,-1 0 0,-3 3-2,-17 15 36,-1-1 0,-2-2-1,1 0 1,-2-2 0,-19 9-36,19-10 13,8-4-144,24-16-1161,30-21-3631,-13 6 435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7:5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10213,'0'0'2499,"0"0"-972,0 0-372,0 0-243,0 0-314,0 0-102,-19 3-155,4-2-284,8-1-36,0 0 0,-1 1 0,1 0 0,0 0 0,0 0 0,0 1 0,0 1 0,0-1 0,0 1 0,1 0 0,-1 0 0,1 1 0,0 0 0,0 0 0,0 1 0,-4 3-21,-8 11 85,1 1 0,1 0 0,1 1 0,1 1 0,1 0 0,0 1 0,2 1 0,1 0 0,-4 14-85,3-3 48,2 1 0,2 1 0,1-1 0,2 1 0,2 0 0,1 14-48,1-40 2,-1 4-3,1 0 0,1-1 0,0 1 0,1-1 0,1 1 0,2 6 1,-4-17-1,1 0 1,0 0 0,0 0-1,0 0 1,0 0-1,1-1 1,0 1 0,0-1-1,0 0 1,0 1 0,0-1-1,0-1 1,1 1-1,0 0 1,-1-1 0,1 0-1,0 0 1,0 0 0,0 0-1,0-1 1,1 1-1,-1-1 1,2 0 0,6 2-7,1 0 1,0-2-1,0 1 0,0-2 1,0 0-1,0 0 0,0-1 1,0-1-1,0 0 0,0 0 1,0-2 6,7-2-18,1-2 1,-1 0-1,0-1 1,-1-1-1,0-1 0,2-3 18,2-2-39,-16 11 27,1-1 0,0 1 1,0 0-1,1 1 1,-1 0-1,6-2 12,-14 6-1,0 0 0,0 0 0,1 0 0,-1 0-1,0 0 1,0 0 0,1 0 0,-1 0 0,0 0 0,0 0 0,1 0 0,-1 0 0,0 1 0,0-1-1,1 0 1,-1 0 0,0 0 0,0 0 0,0 0 0,1 1 0,-1-1 0,0 0 0,0 0-1,0 0 1,0 0 0,1 1 0,-1-1 0,0 0 0,0 0 0,0 1 0,0-1 0,0 0 0,0 0-1,0 0 1,0 1 0,0-1 0,0 0 1,3 17-2,-5 18 31,2-33-28,-5 30-205,-2-1 1,-2 0 0,0 0 0,-2-1 0,-3 3 203,11-25-318,-6 4-1503,1-13-1513,6 0 2945,1-1 1,-1 0-1,1 0 0,0 0 0,0 0 1,0-1-1,0 1 0,0 0 0,0 0 0,0-1 1,0 0 388,-9-40-1978,2-1 0,-2-28 1978,-1-92 3742,11 149-2938,-1 10-353,1 0 1,0 1 0,0-1-1,0 0 1,1 1-1,0-1 1,0-1-452,-1 4 88,1 1 0,0-1 0,0 1 0,-1 0 0,1-1 0,0 1 0,0 0 0,0-1 0,1 1 0,-1 0 0,0 0 0,0 0 0,1 0 0,-1 0 0,0 0 0,1 1 1,-1-1-1,1 0 0,-1 1 0,1-1 0,-1 1 0,1-1 0,0 1-88,18-4 520,0 1 0,0 1 0,1 1 1,-1 1-1,12 1-520,11 0 760,4 1-437,0 3-1,0 1 1,20 7-323,-18-4 43,-33-6-52,18 2-761,-33-5-3405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00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0 128,'0'0'2940,"0"0"742,0 0-1860,0 0-974,0 0-234,0 0 37,0 0-192,-7 1-312,4-1-136,-18 4-64,21-4 52,0 1 0,0-1 1,-1 0-1,1 0 0,0 0 0,0 0 1,0 0-1,0 0 0,0 0 0,0 0 0,0 0 1,0 0-1,0 0 0,0 0 0,0 0 1,0 1-1,0-1 0,0 0 0,-1 0 0,1 0 1,0 0-1,0 0 0,0 0 0,0 0 1,0 0-1,0 1 0,0-1 0,0 0 0,0 0 1,0 0-1,0 0 0,0 0 0,1 0 1,-1 0-1,0 0 0,0 0 0,0 1 0,0-1 1,0 0-1,0 0 0,0 0 0,0 0 1,0 0-1,0 0 0,0 0 0,0 0 0,0 0 1,0 0-1,0 0 0,1 0 0,-1 0 1,0 1-1,0-1 0,0 0 0,0 0 1,0 0-1,0 0 0,0 0 1,17 6-2,52 13 882,0-3-1,2-4 1,49 2-880,-30-6 430,-90-8-356,0 0-7,0 0-35,0 0 19,0 0 42,0 0 16,0 0-47,0 0-12,0 0 4,15 2-1603,-4-1-2347,1-1-4017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01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10821,'0'0'1241,"0"0"-161,0 0-576,0 0-349,0 0 101,22 15 494,-4-2-594,-9-5-103,1-1 0,-1 0-1,2-1 1,-1 0-1,1 0 1,0-1 0,0-1-1,0 0 1,0 0-1,1-1 1,0 0 0,0-1-1,8 0-52,266 0 672,-163-3-768,-118 1-1750,-5-2-3583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02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261 460 7187,'-25'9'574,"-179"74"880,173-68 2633,82-17-3830,-1-2 0,1-3 0,-1-1 0,0-3-257,203-58 854,-235 64-812,445-149 1913,181-98-1955,-622 243 22,-14 7-11,-1-1 1,1 0 0,-1-1 0,0 1 0,0-2-1,0 1 1,4-3-12,-11 6 21,0 1 1,0 0-1,0 0 0,0 0 0,0 0 0,0-1 1,0 1-1,0 0 0,0 0 0,0 0 0,0-1 1,0 1-1,0 0 0,0 0 0,0 0 0,0-1 1,0 1-1,0 0 0,0 0 0,0 0 0,0-1 1,0 1-1,0 0 0,0 0 0,0 0 1,0 0-1,-1-1 0,1 1 0,0 0 0,0 0 1,0 0-1,0 0 0,0 0 0,0-1 0,-1 1 1,1 0-1,0 0 0,0 0 0,0 0 0,-1 0 1,1 0-1,0 0 0,0 0 0,0 0 0,0 0 1,-1 0-1,1 0 0,0 0 0,0 0 0,0 0 1,-1 0-1,1 0 0,0 0 0,0 0 0,0 0 1,-1 0-1,1 0-21,-30-4 55,0 2 1,0 1 0,0 1 0,-15 3-56,41-3 4,-23 3-4,1 0 1,-1 2 0,1 1 0,-22 8-1,-104 44-10,99-37 9,-835 319 118,611-239-98,263-95-67,40-4-270,-1-4 287,0 0 0,0-1 0,-1-2 0,0 0 0,0-2 1,1-1 30,61-23 13,1-5-13,-25 10-1,-25 11-44,327-127 215,-242 100-765,2 6 0,6 4 595,-105 27-1215,1 1-1,-1 1 0,11 1 1216,-27 2-4746,-9 0-2137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04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0 871 7091,'0'0'1342,"0"0"-771,0 0-128,0 0 133,0 0-50,0 0-150,13 0 427,-12 0-768,0 1-1,0-1 1,0 0 0,1 1 0,-1-1-1,0 1 1,0-1 0,0 1 0,0-1-1,0 1 1,0 0 0,0 0-1,0-1 1,0 1 0,0 0 0,0 0-1,0 0 1,0 0 0,-1 0-1,1 0 1,0 0 0,-1 1-35,14 30 268,-11-24-182,16 44 181,-5-12-51,14 29-216,-22-58 6,0 1 0,1-1-1,0 0 1,0-1-1,1 0 1,1 0 0,8 7-6,-14-14-4,0-1 0,1 1 0,0-1 0,-1 0 0,1 0 0,0 0 0,0-1 0,0 1 0,0-1 1,0 0-1,1 0 0,-1 0 0,0-1 0,0 0 0,1 1 0,-1-1 0,0-1 0,0 1 0,1-1 0,-1 0 0,1 0 4,4-1-16,0-1-1,0 0 0,-1-1 1,1 1-1,-1-2 1,0 1-1,0-1 0,-1 0 1,5-5 16,53-50-35,-3-4-1,-3-1 1,16-28 35,-1 3 34,36-36 59,5 5 0,108-87-93,-1 31 258,-156 129-1635,2 4-1,29-13 1378,-90 53-4074,-7 4-797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18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100 523 800,'0'0'2898,"0"0"-2066,0 0-506,0 0 327,0 0 292,0 0-92,-10 3-26,-4 1 32,0 0 1,-1-1-1,1 0 0,-1-2 0,-2 1-859,16-2 443,1 0-161,0 0-95,0 0 8,0 0-27,0 0-72,0 0-72,0 0-35,0 0-5,0 0 11,28-5 112,197-102 618,-15 20-607,-41 22-26,-52 22-40,-8 5 13,-50 19 43,29-16-108,56-20 110,-9 3-1,-131 50-89,-3 2-14,0 0 0,0 0 0,0-1-1,0 1 1,0 0 0,0-1 0,0 1 0,0-1 0,0 1-1,0-1 1,0 1 0,0-1 0,0 0 0,0 0 0,-1 1-1,1-1 1,0 0 0,-1 0 0,1 0 0,0 0 0,-1 0-1,1 0 1,-1 0 0,1 0-6,-1 1 37,2 0-3,-1-1 1,1 1-1,0 0 0,-1-1 0,1 0 0,-1 1 0,1-1 0,-1 0 0,1 0 0,-1 0 0,0 0 0,1 0 0,0-1-34,-2 2 27,0 0 0,0 0-6,0 0 14,0 0 15,0 0-26,0 0-5,0 0 13,0 0 13,0 0 3,0 0-2,0 0-14,0 0-19,0 0-18,3-3 54,-3 3-58,1-1 0,-1 1 0,1 0 0,-1-1 0,0 1 0,1 0 0,-1 0 0,1-1 0,-1 1 0,1 0 0,-1 0 0,0 0 0,1-1 0,-1 1 0,1 0 0,-1 0 0,1 0 0,-1 0 0,1 0 0,-1 0 0,1 0 0,-1 0 0,1 0 9,27 0-4039,-20 0-1918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1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8 368,'0'0'990,"0"0"635,0 0 2523,0 0-2438,0 0-1429,3-3-97,-2 3-177,1-1 0,-1 0 1,0 1-1,1-1 1,-1 1-1,0-1 0,1 1 1,-1 0-1,1-1 1,-1 1-1,1 0 1,-1 0-1,0 0 0,1 0 1,-1 0-1,1 1 1,-1-1-1,1 0-7,28 8 323,-1 2 0,0 0 0,0 2 0,9 6-323,-6-4 309,236 115 3499,139 95-3808,243 179 564,-576-356-502,225 138 2,-182-119-30,76 29-34,-187-93-407,24 10 645,-11-7-6821,-36-10 2072,-25-12 1851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21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14 806 6147,'0'0'1480,"0"0"-556,0 0-447,0 0-93,0 0 201,0 0 74,-3 1-310,-8 4-297,21-7 22,28-13 326,42-43 452,-3-4 1,-2-2 0,24-32-853,29-24 502,74-49 191,55-26-693,-246 189 79,-9 5-1,-1 1 1,1-1 0,-1 0-1,1 1 1,-1-1 0,1 0 0,-1 0-1,0 0 1,1 0 0,-1 0 0,0-1-1,0 1 1,0 0 0,0-1 0,1 0-79,-2 1 328,0 1 0,8-2 2692,-6 2-3017,-2 0 13,0 0-27,0 0 24,0 0-15,0 0 12,0 0 6,0 0-8,0 0-24,0 0 24,0 0 6,2 0-17,-1 0-13,-1 0 29,0 0-15,4-4-38,2 3-484,15 2-1885,-11 6-3380,-9 1-5720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23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2790 282 9460,'-25'-8'531,"-116"-35"-240,-38-2-291,20 18 412,-2 6 1,-59 5-413,-328 9 258,430 12-238,1 5 0,-39 12-20,-230 53 194,319-61-153,0 0 40,-117 27 432,157-33-375,0 1-1,1 1 0,0 2 0,0 0 1,-9 8-138,28-15 21,0 0 1,0 0-1,1 1 1,0 0 0,0 0-1,0 0 1,1 1 0,0 0-1,0 0 1,1 0-1,0 1 1,0-1 0,0 1-1,1 0 1,1 0 0,-1 1-1,1-1 1,0 1-22,-1 12 3,1 1 1,1-1 0,0 1-1,2-1 1,0 1-1,4 13-3,1-6 0,0 0-1,3-1 1,0 0 0,1-1-1,2 0 1,1 0-1,1-2 1,1 1-1,11 11 1,17 21-1,2-2 0,2-2-1,25 18 2,8 3 5,4-4-1,3-4 0,2-3 1,3-5-1,3-4 1,2-3-1,95 34-4,-72-41 24,1-5 0,3-5 1,1-6-1,0-5 0,2-6 1,87 0-25,220-14 80,-370-6-80,1-3 0,-1-2 0,0-3 0,-1-3 0,0-3 0,-1-2 0,39-19 0,-68 22 31,0-1-1,-1-2 1,-2 0 0,0-3-1,0 0 1,15-17-31,-25 19 81,0-2 1,-2 0-1,0-1 0,-1-1 1,-1 0-1,-1-1 0,-2-1 1,11-25-82,-8 9 103,-3-1 1,-1 0-1,-2-1 0,-2 0 1,-2 0-1,-1-13-103,0-53 527,-9-100-527,1 166 209,-1 1-1,-3 0 1,-1 0 0,-2 1 0,-2 0 0,-2 0 0,-2 2-1,-1 0 1,-2 0 0,-10-13-209,12 25 167,0 2-1,-2 0 1,-1 0-1,-1 2 1,0 1 0,-2 0-1,-1 2 1,0 1-1,-1 1 1,-1 1 0,-1 1-1,-1 1 1,0 1-1,-16-4-166,11 7 142,-1 1-1,1 2 1,-1 1-1,-1 2 0,1 1 1,-1 2-1,-8 1-141,-1 1 39,7-1-19,1 1 0,-1 3 0,-10 2-20,45-5-19,1 1-1,-1 0 1,1-1 0,-1 1-1,1 0 1,0 0 0,-1 0-1,1 0 1,0 0 0,0 0-1,0 0 1,0 1 0,0-1 0,0 0-1,0 1 1,0-1 0,1 1-1,-1-1 1,0 0 0,1 1-1,-1 0 1,1-1 19,-10 39-1149,8-29 503,-11 30-3894,-10 11-5081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28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97 6899,'0'0'1582,"-12"19"-499,2-3-873,0-2 18,0 1-1,1 1 0,1-1 0,1 2 1,0-1-1,1 1 0,-3 13-227,4-2 320,2 0-1,0 0 1,2 0-1,2 9-319,-1-22 51,0-12-44,0 1-1,0 0 1,0-1 0,1 1 0,-1-1 0,1 1 0,0-1-1,0 1 1,0-1 0,1 0 0,-1 0 0,1 1 0,0-1-1,0 0 1,0 0 0,0-1 0,1 1 0,-1 0 0,1-1-1,-1 1 1,1-1 0,1 0-7,2 2 3,0 0 0,1-1 0,-1-1-1,1 1 1,0-1 0,0 0 0,0 0 0,0-1 0,0 0 0,7 0-3,0 1 10,1-1 0,-1 0 0,1-2 1,-1 1-1,1-2 0,-1 0 0,0 0 1,1-2-1,-1 0 0,-1 0 0,1-1 1,-1-1-1,2-1-10,6-6 7,0-1 0,-2-1 1,0 0-1,0-2 0,-1 0 0,-2-1 0,6-8-7,-8 9 17,-2 0 0,0-1-1,0 0 1,-2-1 0,0 0 0,-2-1-1,0 0 1,2-11-17,0-25 95,-10 53-54,0 0-1,0 0 1,0-1 0,0 1-1,0 0 1,-1-1 0,1 1-1,-1 0 1,0 0-1,0 0 1,0 0 0,-1-1-1,1 2 1,-1-1-1,0 0-40,-2-2 80,-1 1 0,0 0-1,0 1 1,0-1 0,0 1-1,-1 0 1,1 0 0,-1 1 0,0-1-1,0 1 1,-1 0-80,-72-17 303,42 10-174,-16-3-3383,48 12-883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28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0 724 11557,'0'0'448,"0"0"-303,0 0-145,0 0 608,70-121 48,-20 81-224,12-5 385,18-4-449,17-14-128,14-4-112,9-7-112,-6-2 32,-4 6 16,-11 8-64,-17 15 0,-69 38-1969,-11 9-4274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8:48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10293,'0'0'1825,"0"0"-1457,0 0-336,0 0-32,0 0 496,186-16 176,-89 16-352,10 0 289,5 0-385,-7 0-144,-13 9 0,-18 9-48,-16 2 32,-14 1-32,-11 1-16,-8 0-16,-25-15-1425,0 4-4193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9:3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3233,'0'0'611,"0"0"128,0 0-248,0 0-13,0 0 224,0 0-30,-15 10-8,-45 31 123,56-39-546,0 1-1,1-1 0,-1 1 1,1-1-1,-1 1 1,1 0-1,0 0 1,0 0-1,1 1 0,-1-1 1,1 1-1,-2 1-240,2 0 157,2-5-53,0 2-96,0 0 0,1 0 1,-1 0-1,1-1 0,0 1 1,0 0-1,0 0 1,0-1-1,0 1 0,0-1 1,0 1-1,0-1 0,0 1 1,1-1-1,-1 0 0,1 0 1,-1 0-1,1 1 1,-1-1-1,1-1 0,0 1 1,-1 0-1,1 0 0,0-1 1,0 1-9,55 17 185,-38-13-56,42 10 267,1-4 1,0-2-1,1-3 1,5-2-397,-1 0 86,294 4 508,-108-6 322,-246-2-896,141 5 577,17-8-597,-81-7 137,-49 5 61,0 2 0,6 1-198,-16-4 1269,-21 4-1193,-1 1 1,0 0 0,0 0-1,0 0 1,1 1-1,-1-1 1,0 1-1,3-1-76,-2 2 16,-2-1-9,-1 0-1,1 0 0,-1 0 0,1 0 0,0 0 1,-1 0-1,1 0 0,-1 0 0,1-1 0,-1 1 1,1-1-1,0 1 0,-1-1 0,0 0 0,1 0-6,-1 1 43,-1 0 10,0 0-21,0 0 30,0 0 37,0 0 34,0 0-5,0 0-8,0 0-3,0 0-61,0-2-429,0 0 0,0 0-1,1 0 1,-1 0-1,1 0 1,-1 0-1,1 0 1,0 1-1,0-1 1,0 0-1,0 0 1,1-1 373,5-11-4066,-3 0-1828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59:34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10453,'0'0'309,"0"0"-234,38 2-32,442 15 680,85 29 10,74 3-511,-613-48-198,-45-1 32,-20-1-70,7 0-47,-1-1-1,0-2 0,-20-6 62,-100-29-80,86 21 57,-302-68-45,271 69 101,0 4 0,-82 0-33,-60 13 1632,323 0-1662,37 1 73,0-5 0,1-6-43,9-10 13,-59 8-585,-1 3 0,55 0 572,-141 10-32,0 0-1,1 1 0,-1 1 0,0 1 1,-11 4 32,-81 32 27,60-21-35,-32 12 40,-119 47 971,180-66-729,17-4-228,13 0-48,10-3-219,0-1-1,0 0 1,0-2 0,0 0 0,1-1-1,-1-2 1,1 0 221,20 1-3035,-12 0-2351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1:37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64 4962,'0'0'739,"0"0"131,0 0-3,0 0-24,0 0 32,0 0 51,-13 1-112,0 0-785,-21 3 825,32-3-610,6 0-37,26 0-5,456 14 484,-327-9-493,23-8-193,-31 0 63,-95 0 58,50-9-121,-39 2 114,0 4-114,-5 2 165,-1-3-1,0-3 1,0-2 0,2-4-165,-27 8 38,0 2 1,1 1-1,-1 2 1,0 2-1,27 3-38,17-2 43,-15 3 17,0 1 0,55 14-60,-73-11 5,87 11 67,92 1-72,-184-16 23,0 1 0,28 9-23,-22-4 18,41 3-18,11-1 123,51 14-123,-88-17 127,2-3 1,-1-3-1,33-3-127,-93 0 2,-4 0 59,2 27 3374,1 7-9295,-3-14-3093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2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8100,'0'0'1494,"0"0"-395,0 0-176,0 0 109,0 0-111,0 0-259,0 0-401,0 0-168,0 0 262,26 3-37,-4 0-260,0 0-2,0-1-1,0 0 1,0-2 0,0-1-1,0 0 1,18-5-56,0-1 55,-1 1 1,1 2 0,0 1-1,0 2 1,-1 2-1,14 3-55,-44-2-97,0 0 0,0 0-1,-1 0 1,6 3 97,-13-4-221,0-1 0,1 1 0,-1 0-1,0 0 1,0-1 0,1 1 0,-1 0 0,0 0 0,0 0 0,0 0 0,0 0 0,0 0-1,0 1 1,0-1 0,-1 0 0,1 0 221,5 17-10135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3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1 2609,'-27'2'8449,"-26"3"-5847,-9 4-2602,54-8 63,0 1 0,1 0 1,-1 0-1,1 0 1,0 1-1,0 0 0,0 1 1,0 0-1,0 0 1,1 0-1,-1 1 0,1 0 1,0 0-1,1 0 1,-1 1-1,1 0 0,0 0 1,1 0-1,-1 1 1,1-1-1,1 1 0,-1 0 1,1 1-1,0-1 1,1 0-1,0 1 0,0-1 1,0 1-1,1 0 1,0 0-1,1-1 0,0 1 1,0 0-1,1 0 0,0 0 1,0-1-1,0 1 1,3 5-64,-2-7-1,0 0 0,1 0 1,0 0-1,0 0 1,1 0-1,0-1 0,0 0 1,0 1-1,0-1 0,1-1 1,0 1-1,0-1 0,0 0 1,0 0-1,1 0 0,0-1 1,0 0-1,0 0 1,0 0-1,0-1 0,0 0 1,3 1 0,6 1-286,1 0 0,0-1 0,0-1-1,0 0 1,0-2 0,0 1 0,0-2 0,15-2 286,-21 1-459,1-1 0,0 0 0,-1 0 0,0-1 0,1-1-1,-2 0 1,1 0 0,0-1 0,-1 0 0,0 0 0,-1-1-1,0-1 1,7-6 459,-3 1-655,-1 0 1,0-1-1,-1 0 0,0 0 0,-2-1 0,1-1 0,-2 1 1,3-9 654,-9 21 124,0 0 1,1-1 0,-2 1-1,1 0 1,0-1 0,-1 1 0,1-1-1,-1 0-124,0 3 2674,-2 2-2347,0 0 1,0 0-1,0 1 1,0-1 0,1 1-1,-1-1 1,0 1 0,1 0-1,-1 0 1,1-1-1,-1 2-327,0 2 174,-1 0 0,1 0-1,0 0 1,0 0-1,0 0 1,1 1-1,-1 3-173,-1 10-40,2 0 0,0 0 0,1 4 40,-1-21 2,1 0 0,0 0-1,0 0 1,0 0 0,1 0 0,-1-1 0,0 1 0,1 0 0,-1 0 0,1 0 0,0 0 0,-1 0 0,1 0 0,0-1 0,0 1 0,0 0 0,1-1 0,-1 1-1,0-1 1,0 1 0,1-1 0,-1 0 0,1 0 0,-1 1 0,1-1 0,0 0-2,3 1-20,0-1-1,0 1 1,0-1-1,0 0 1,0-1 0,0 1-1,1-1 1,-1 0-1,4-1 21,-6 1-57,0 0 0,1-1-1,-1 1 1,0-1 0,0 0-1,0 0 1,0 0 0,0 0-1,-1 0 1,1-1 0,0 1 0,0-1-1,-1 0 1,1 0 0,-1 0-1,0 0 1,1-1 57,1-1-96,-1-1 0,1 0 0,-1 0 1,0 0-1,0 0 0,0 0 0,-1-1 0,0 1 0,1-3 96,0-3 26,-1-1-1,1 1 0,-2-1 0,0 1 0,0-1 0,-1 0 0,0 1 0,-1-1 0,-2-11-25,1 18 533,0 1 0,0-1-1,0 0 1,-1 0 0,1 1 0,-1 0 0,0-1 0,0 1 0,-1 0-1,1 0 1,-4-2-533,35 13 1110,19 27-868,-42-29-418,0 0 0,1-1 0,0 1-1,0-1 1,0 0 0,1-1 0,-1 1 0,1-1-1,0-1 1,-1 1 0,2-1 0,-1 0-1,0-1 1,0 1 0,1-2 176,3 1-278,1 0 0,0-1 0,0-1 0,0 0 0,-1-1 0,1 0 0,0 0 0,-1-2 0,0 1 1,0-1-1,3-2 278,-13 5-2,0 0 1,0 1 0,0-1 0,0 0-1,0 1 1,0-1 0,0 1 0,0 0-1,0-1 1,0 1 0,0 0 0,0-1-1,1 1 1,-1 0 0,0 0 0,0 0-1,0 0 1,0 0 0,0 0 0,0 1-1,0-1 1,1 0 0,-1 1 0,0-1 0,0 0-1,0 1 1,0-1 0,0 1 0,0 0 1,1 1 37,-1 1 0,0-1 0,0 1 0,0-1 0,0 1 0,0 0 1,-1-1-1,1 1 0,-1 0 0,0 2-37,2 7 161,1-1-77,-1 1 0,1-1 1,1 0-1,0 0 0,1 0 0,0 0 1,2 1-85,-5-8-115,1 0 1,0 1-1,0-1 0,1-1 1,0 1-1,-1 0 1,1-1-1,2 1 115,-4-2-364,1 0 0,0 0 0,0-1 0,0 0 0,0 1 0,0-1 0,1 0 0,-1 0 0,0-1 0,0 1 0,1-1 0,-1 0 0,1 1 364,11-1-4660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3:59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1904 3330,'0'0'867,"0"0"-128,0 0-369,0 0-193,0 0 345,0 0 49,0 0-10,17-22 44,1-2-431,14-16 289,1 1-1,26-24-462,58-51 711,620-583 1017,173-75-1147,-878 746-578,-15 11 12,1 1 0,0 0 0,1 1 0,1 1 0,0 1-1,0 1 1,10-3-15,-3 8 365,-13 7-1187,-8 4-3963,-6 7-1205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2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1 416,'0'0'7273,"0"0"-5192,10 25-1886,16 37-1,3-3 1,3 0 0,9 8-195,100 155 1250,321 466 963,-339-525-1981,265 369 496,-381-522-720,120 182 208,7 31-216,-100-160 27,-3 2-1,-3 0 0,-2 2 0,-4 1 0,12 57-26,-29-95-283,-1-1 0,-1 1 1,-2 24 282,-4-53-4107,-12-8 589,-9-18-1287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30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8324,'0'0'1611,"0"0"-301,0 0-694,0 0-354,4 19-78,-1 1-118,-1-7-3,1 0 0,0 1 0,1-1 0,0 0 0,1-1 0,0 1 0,7 10-63,-5-10 254,0 0 0,-1 1 1,-1 0-1,0 0 0,-1 0 0,0 1 0,-1 0 1,-1-1-1,0 1 0,-1 0 0,-1 0 0,0 0 1,-1 0-1,-1 3-254,1-14 89,0 0 1,0 0-1,-1 0 1,0-1-1,0 1 1,0-1-1,0 1 1,0-1-1,0 0 1,-1 0-1,0 0 1,0 0-1,0 0 1,0-1-1,0 1 1,0-1-1,-1 0 0,0 1-89,-2 0-13,1 0 0,-1 0 0,0 0 0,0-1 0,0 0 0,-1 0 0,1-1 1,0 0-1,-1 0 0,-6 0 13,3-2-2202,8-7-2517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43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11205,'0'0'16,"0"0"128,243 6-144,-41-15 624,24 3 625,10 6-337,-4 0 193,-16 0-721,-25 0-128,-19 0-144,-15 11 32,-18 2-64,-17 3-80,-112-7-2385,-10 2-9652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5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57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10549,'44'5'40,"157"11"11,9-8-51,-69-9 248,0-7 0,-1-6 0,81-20-248,163-55 1214,-171 37-203,218-26-1011,-338 71 72,71 4-72,-158 3-35,1 0 0,-1 0 0,1 1 1,-1 0-1,1 0 0,-1 0 0,1 1 0,-1 0 0,0 0 1,0 1-1,0 0 0,0 0 0,0 0 0,-1 1 0,0-1 1,1 1-1,-1 1 0,2 2 35,-4-1-3911,-3-6-3439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3:1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8084,'0'0'256,"0"0"-5,0 0 82,17 25 793,-17-25-1126,15 23 625,-1 0 0,-1 1 0,-1 1 0,5 14-625,-7-6 429,-2 0-1,-2 0 1,-1 1 0,1 30-429,21 909 1843,-26-807-1664,-1-49-99,25 1040 206,-17-955-664,-6-77-4110,-2-118 2656,-1-9-349,-5-13-2888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3:1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10997,'50'163'192,"12"32"368,7-7 561,6-25 47,0-29-143,7-28-417,5-32-192,2-39-256,1-28-64,2-7-96,0-65 0,-3-40 0,-2-43 0,-9-29 0,-9-11-80,-14 7-320,-13 31-2625,-42 117-3906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3:45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7603,'0'0'579,"0"0"318,0 0-348,0 0-543,22 3 258,106 9 1379,51-6-1643,489-27 1657,-539 12-1825,98 8 168,-220 3-3266,-7 2-6066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3:47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81 368,'0'0'2671,"0"0"3902,0 0-4436,0 0-1232,0 0-414,1 3-603,-1-3 110,0 1 1,0-1 0,0 1-1,1 0 1,-1-1 0,0 1 0,1-1-1,-1 0 1,0 1 0,1-1-1,-1 1 1,1-1 0,-1 1-1,1-1 1,-1 0 0,1 1 0,-1-1-1,1 0 1,-1 0 0,1 1-1,-1-1 1,1 0 0,-1 0 0,1 0-1,0 0 1,-1 1 0,1-1-1,-1 0 1,1 0 0,0 0-1,-1 0 1,1-1 0,-1 1 0,1 0-1,0 0 2,35 0 44,-1-2 0,1-2 0,12-3-44,0 1 79,301-34 927,275 7-1006,-559 32-110,51 1 548,42 8-438,-122-4-275,0 1 0,0 2 1,-1 1-1,0 2 0,-1 1 0,16 9 275,-43-18-970,-1 1 0,1 0 0,-1 1 0,0 0 0,0 0 0,0 0 0,0 1 0,-1-1 0,0 2 0,4 3 970,-5 3-3007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4:12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0 464,'0'0'779,"0"0"1481,0 0 3743,0 0-4133,8 3-1969,12 4 144,0-2-1,1 0 1,-1-1-1,1-2 0,1 0-44,117 5 634,-76-6-404,383 3 320,-105-3-326,-326-1-202,0 1 1,0 0-1,-1 1 0,1 1 1,4 1-23,-57 0-432,-547-4 3284,652-8-2927,31 2 143,-1 4 0,39 6-68,-134-4 42,1 0 0,0 0 0,-1 1 0,1-1 0,-1 1 1,1 0-1,0-1 0,-1 1 0,3 2-42,3 8-1142,-6 2-2494,-2-2-3709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28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11221,'0'0'1377,"0"0"-1329,0 0 80,44 168 48,-36-101 224,-1 2-208,1-8-80,2-12-80,0-16-32,5-15-336,-13-18-3153,1-2-2546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4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24 8804,'0'0'1729,"0"0"-745,-27-7-594,7 2-322,0 1 1,-1 1 0,1 0 0,-15 1-69,31 3 21,0-1 1,1 1 0,-1 0 0,0 0-1,1 0 1,-1 0 0,1 0 0,-1 1-1,1 0 1,-1 0 0,1 0-1,0 0 1,0 0 0,0 1 0,0-1-1,1 1 1,-1 0 0,1-1 0,-1 1-1,-1 3-21,-15 21 44,2 0 0,0 2 0,2-1-1,1 2 1,1 0 0,2 0-1,1 1 1,-5 30-44,2 4 98,2 1 0,4 1-1,1 57-97,6-86 84,1 1 0,1-1 0,3 0 0,3 9-84,-4-28 35,1 0 1,1-1-1,1 1 0,0-1 1,2-1-1,0 0 0,0 0 1,2 0-1,3 2-35,-1-3 8,1-1 1,0 0-1,1-1 0,0 0 1,2-1-1,-1-1 1,1-1-1,1 0 0,0-1 1,1-1-1,0-1 0,0-1 1,10 3-9,6-1 7,0-2 0,1-1 0,0-1 0,0-2 0,0-2-1,1-1 1,7-2-7,-25 0 31,1-1 0,-1 0 0,0-1-1,0-2 1,0 0 0,-1 0 0,0-2-1,0 0 1,0-1 0,-1-1 0,-1-1-1,0 0 1,0-1 0,-1-1 0,-1 0-1,0-1 1,-1 0 0,0-1-1,-1-1 1,-1 0 0,-1 0 0,0-1-1,1-6-30,2-5 78,-1-1 0,-2-1 0,-1 0 0,-2 0 0,0-1 0,-2 0-1,-2 0 1,-1 0 0,-1-1 0,-1 1 0,-2-1-78,1 11 14,-1 1 0,-1 0 0,-1 0 0,0 0 0,-2 0 0,0 1 0,-1 0 0,-1 0 0,-1 1-1,-1 0 1,0 0 0,-1 1 0,-1 0 0,-1 1 0,0 1 0,-1 0 0,-1 0-14,5 5-44,0 1-1,0 0 0,-1 0 1,0 1-1,0 1 1,-1 0-1,0 0 0,0 2 1,-1-1-1,0 1 1,0 1-1,0 0 0,0 1 1,0 1-1,-1 0 0,1 0 1,-1 2-1,-7 0 45,18 0-165,1 0-1,0 0 1,0 0-1,0 1 0,-1-1 1,1 1-1,0-1 1,0 1-1,0 0 0,0 0 1,0 0-1,0 0 1,0 0-1,0 0 1,1 0-1,-2 2 166,-25 36-6432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28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10997,'0'0'704,"0"0"-31,0 0-561,7 134 336,18-60-224,10-9-160,5-11-16,7-14-48,3-17-96,-1-19-1473,-34-4-1568,-5-11-1921</inkml:trace>
  <inkml:trace contextRef="#ctx0" brushRef="#br0" timeOffset="1">416 0 4834,'0'0'3138,"0"0"-1410,0 0 225,0 0-1120,0 0-113,7 161-608,-7-62-80,0-5-32,0-7-272,8-11-2657,-1-58-1938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29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8836,'0'0'467,"11"25"-35,34 78 48,-43-98-447,1-1 0,-1 1 0,1 0 0,0-1 0,0 0 0,0 0 0,0 0 0,1 0 0,0 0 0,0 0 0,0-1 0,0 0-1,0 0 1,5 2-33,-6-4-5,1 1 0,0-1-1,-1-1 1,1 1 0,0 0 0,-1-1-1,1 0 1,0 0 0,-1 0-1,1 0 1,0-1 0,0 1-1,-1-1 1,1 0 0,1-1 5,-4 2 8,1-1 0,0 0 0,-1 0 0,1 0 0,0 0 1,-1 0-1,0 0 0,1 0 0,-1 0 0,1-1 0,-1 1 0,0 0 0,0-1 1,0 1-1,0-1 0,0 0 0,0 1 0,0-1 0,-1 0 0,1 1 0,-1-1 1,1 0-1,-1 0 0,1-1-8,0-6 73,0-1 1,0 1-1,-1-1 1,0-3-74,0 3 36,0 2 94,0-1 0,-1 1 0,0-1 0,0 1 0,-1 0 0,-2-8-130,2 12 123,0-1 0,0 1 0,0 0 0,0 0 1,-1 0-1,0 0 0,0 1 0,0-1 0,0 1 0,-1-1 0,1 1 0,-4-2-123,-7-5 442,0 0 0,-1 1-1,-3 0-441,11 5 78,1 1 0,-1 1 0,1 0-1,-1-1 1,0 2 0,0-1 0,0 1 0,0 0-1,-1 1-77,8 0-29,0 0 0,0 0 0,0 1 1,0-1-1,-1 0 0,1 1 0,0-1 0,0 0 0,0 1 0,0-1 0,0 0 0,0 1 0,0-1 0,0 0 0,0 1 0,0-1 0,0 0 0,0 1 0,0-1 0,0 0 0,1 0 0,-1 1 0,0-1 0,0 0 0,0 1 0,0-1 0,0 0 0,1 0 0,-1 1 0,0-1 0,0 0 0,0 0 1,1 1-1,-1-1 0,0 0 29,5 7-556,0 0 1,1-1-1,-1 0 1,1 0-1,7 5 556,11 7-3705</inkml:trace>
  <inkml:trace contextRef="#ctx0" brushRef="#br0" timeOffset="1">455 92 10725,'0'0'2337,"0"0"-1601,0 0-15,0 0-257,-82 117-176,82-86-176,0-6-112,8-10-16,24-8-32,5-7-432,6-24-1009,-3-37-2033,-3-19-559,-30 35-481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29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6355,'0'0'1841,"0"0"-246,0 0 270,0 0 107,0 0-753,-1 16-694,0 525-164,3-512-370,1 1 1,0-1 0,7 20 8,-7-37-79,0-1 1,1 1-1,0-1 0,1 0 0,1 0 0,-1 0 0,2-1 0,-1 0 0,1 0 0,3 2 79,-6-8-77,1 0 0,-1 0-1,1 0 1,1 0 0,-1-1 0,0 0 0,1 0 0,-1 0-1,1-1 1,0 1 0,0-2 0,0 1 0,0-1 0,3 1 77,12 0-348,0 0 1,0-1-1,13-2 348,-3 1-412,-22-1 383,-1 1 0,1-1 0,0-1-1,0 0 1,-1 0 0,1 0 0,-1-1 0,0 0-1,0-1 1,0 0 0,0 0 0,-1-1 0,0 0-1,1 0 1,-2-1 0,1 0 0,-1 0-1,0 0 1,0-1 0,4-6 29,12-18 10,-1-1 0,-1 0 0,-2-2 0,-2 0 0,-1-1 0,-1 0-1,5-29-9,-6 11 13,-13 49 0,1 0-1,0 0 1,-1 0 0,0 0 0,0 0-1,0-1 1,-1 1 0,0 0-1,1 0 1,-1 0 0,-1-2-13,2 6 24,-1-1 1,1 1-1,-1-1 1,1 1-1,-1-1 1,1 1-1,-1 0 1,1-1 0,-1 1-1,1 0 1,-1-1-1,1 1 1,-1 0-1,0-1 1,1 1 0,-1 0-1,1 0 1,-1 0-1,0 0 1,1 0-1,-1 0 1,0 0 0,1 0-1,-2 0-24,-6-1 223,0 1-1,0 0 0,-1 0 1,1 1-1,0 0 0,0 1 1,0 0-1,0 0 1,0 0-1,0 1 0,1 0 1,-6 4-223,0 1 146,0 0 0,1 1 0,0 0 0,1 1 1,0 1-1,-9 10-146,7-6 124,1 0 1,0 0 0,1 1-1,1 1 1,1 0 0,0 0-1,1 1 1,0 0 0,2 0 0,0 1-1,1 0 1,1 0 0,1 0-1,1 0 1,0 19-125,2-31 14,0 0 1,0 0-1,1 0 1,0-1-1,0 1 1,1 0-1,-1-1 0,2 1 1,-1-1-1,1 1 1,0-1-1,1 1-14,-1-2 2,0-1 0,1 0-1,0 0 1,0 0 0,0 0 0,1-1-1,-1 1 1,1-1 0,-1 0-1,1-1 1,0 1 0,0-1 0,1 0-1,4 2-1,8 0-39,-1 0 0,1-1 0,1-1-1,-1-1 1,0 0 0,0-2 0,12-1 39,-25 2-180,0-1 0,0 0 0,0 0 0,0 0 0,0-1 0,0 1 0,0-1 0,-1 0 0,1-1 180,34-25-3636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42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1 551 9316,'0'0'1313,"0"0"-553,0 0-333,0 0-224,0 0-72,4 4 10,-4-4-141,0 1 11,1-1 0,-1 1 0,1-1 0,0 1 0,-1-1 0,1 0 1,0 1-1,-1-1 0,1 1 0,0-1 0,-1 0 0,1 0 0,0 0 0,0 1 0,-1-1 0,1 0 0,0 0 0,0 0 1,-1 0-1,1 0 0,0 0 0,0 0 0,-1 0 0,1-1 0,0 1 0,0 0 0,-1 0 0,1-1 0,0 1 0,-1 0 0,1-1 1,0 1-1,-1-1 0,1 1 0,0-1 0,-1 1 0,1-1 0,-1 1 0,1-1-11,8-8 79,-1-1 1,1 0-1,-2-1 0,1 1 1,1-6-80,43-75 202,-31 53-158,9-18 25,55-90 61,-67 117-121,1 2 0,2 0 1,20-20-10,-40 46 1,0-1 1,1 0 0,0 0 1,0 0-1,0 0 0,0 0 1,0 1-1,0-1 0,1 1 0,-1-1 1,0 1-1,1 0 0,-1 0 1,1 0-1,0 0 0,-1 0 1,1 0-1,0 1-2,-2 0 3,-1 0 1,1 1-1,0-1 1,-1 0-1,1 1 0,0-1 1,-1 1-1,1-1 1,-1 1-1,1-1 0,0 1 1,-1 0-1,0-1 1,1 1-1,-1-1 1,1 1-1,-1 0 0,0-1 1,1 1-1,-1 0 1,0 0-1,0-1 0,0 1 1,1 0-1,-1 0 1,0-1-1,0 1-3,1 5 47,13 40 265,-3 2 1,-1-1-1,0 23-312,6 147-137,-15-194-220,1 9-81,-2-2-3268,0-26-1163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42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82 134 7700,'0'0'1952,"0"0"-287,0 0 0,0 0-1601,-82-123-64,130 114-144,14 7-1633,-32 2-1664,-3 0-3010</inkml:trace>
  <inkml:trace contextRef="#ctx0" brushRef="#br0" timeOffset="1">545 76 8212,'0'0'1403,"0"0"-720,3 27-115,1 3-354,1 18 257,-1 0 0,-3 18-471,-1-41 104,0-3-68,0 1 0,1-1 0,1 1 0,5 17-36,-3-31-398,0-9-1183,0-18-159,-2-30 1416,-2 19 446,1 1 1,1-1-1,2 0 0,1 1 1,2-6-123,-5 30 74,0 0 0,0 0 1,0 0-1,1 0 0,-1 1 0,1-1 1,0 1-1,0 0 0,0 0 0,1 0 1,-1 0-1,1 0 0,-1 1 0,1-1 1,0 1-1,0 0 0,0 1 1,0-1-1,0 1 0,4-2-74,-4 2 0,1 0 0,-1 0 0,0 0 0,1 0 0,0 0 0,-1 1 0,1 0 0,-1 0 0,1 0 0,-1 1 0,1-1 0,-1 1 1,1 0-1,-1 1 0,0-1 0,1 1 0,-1-1 0,0 1 0,2 2 0,4 9-1473,-5 3-1568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42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3009,'0'0'5075,"0"0"-3539,0 0-63,0 0-352,0 0-209,0 0-352,-67 38-320,57 0 401,7 3-497,3 6-64,0-5 48,0-2-96,33-8-32,14-12-48,20-18 16,-35-2-673,6-7-3777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4:41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828 6 8740,'-22'0'784,"-5"-2"-451,7 0-101,0 1 0,-1 1 1,1 1-1,0 0 0,0 2 0,-3 0-232,7 2 113,-1 0 0,1 2-1,0-1 1,1 2-1,0 0 1,0 1-1,-1 2-112,-12 8 174,1 2 0,1 1 0,-4 7-174,-2 5 95,1 1-1,3 2 0,0 1 0,3 1 0,1 1 0,2 1 1,2 1-1,-8 24-94,-3 22 86,3 1 0,4 1 0,-9 76-86,12-8 57,7 1 0,6 91-57,7-127 29,6 0 0,5 0 0,6-1 0,7 11-29,-9-68 38,4-1-1,2-1 1,2 0-1,4-1 1,2-2-1,3-1 1,2-1-1,19 21-37,-28-45 11,2-2 0,1-1-1,2-1 1,1-2 0,1-1 0,32 22-11,-35-31 17,0 0 0,1-3 0,1 0 0,0-2 0,0-1 0,2-1 0,-1-2 0,27 4-17,-22-7 15,0-2 0,0 0 1,0-3-1,0-1 1,0-2-1,10-2-15,-20 0 4,0-2-1,-1 0 1,0-1 0,0-2 0,0 0 0,-1-2-1,-1-1 1,22-13-4,8-12 32,-1-2 0,-3-2 0,-1-3-1,-2-1 1,-2-2 0,-2-2 0,-2-2 0,28-50-32,-23 26 34,-3-1 0,-3-2 0,-4-2 0,-4-2 0,-3 0 0,4-33-34,-8 9 28,-6-1 1,-4 0-1,-3-25-28,-5-44 78,-12-106-78,-1 182 15,-5 0 0,-3 2 0,-5-2-15,5 40 14,-2 1 1,-3 1-1,-2 0 1,-3 2-1,-14-22-14,25 55 5,0 0 0,-1 0 1,-2 2-1,0 0 0,-1 1 0,-1 0 0,-4-1-5,10 10 5,0 1-1,-1 0 1,0 2 0,0-1 0,-1 2 0,0 0-1,-1 0 1,1 2 0,-1 0 0,0 1-1,-14-2-4,3 2 6,0 2-1,-7 0-5,27 2-26,0 0-1,0 0 0,0 1 1,0 0-1,0 0 0,0 0 0,0 1 1,0 0-1,1 1 0,-1-1 27,5 0-111,-1 0 0,1 0-1,0 1 1,0-1 0,0 0 0,1 1-1,-1-1 1,0 1 0,1-1 0,-1 1-1,1 0 1,0 0 0,0 0-1,0 0 1,1-1 0,-1 1 0,1 1 111,-14 57-5021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54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13062,'0'0'480,"0"0"-317,4 27-78,2 5-64,19 130 46,-22-127-48,-1-15 2,0-1 0,1 0 0,1 0-1,1 0 1,5 15-21,-2-23-269,-4-15-731,-1-25-217,-12-346-1265,8 349 2526,0-43 487,1 63-441,1 0-1,-1 0 1,2 0-1,-1 0 0,1 0 1,0 0-1,0 0 0,0 1 1,3-5-90,0 3 37,1-1 1,0 1-1,0 1 0,1-1 1,0 1-1,0 0 1,1 0-1,0 1 1,0 0-1,0 1 1,0-1-1,1 2 0,-1-1 1,1 1-1,0 0 1,5 0-38,6-2 43,1 2-1,0 0 1,-1 1 0,1 1 0,0 0 0,0 2 0,1 1-43,-17-1 27,0 0 1,-1 0-1,1 0 1,0 1-1,-1 0 0,1 0 1,-1 0-1,0 1 1,1-1-1,-1 1 0,0 0 1,-1 0-1,1 0 1,0 1-1,-1-1 1,0 1-1,0 0 0,0 0 1,0 0-1,-1 0 1,1 1-1,-1-1 0,0 1 1,-1-1-1,1 1 1,0 3-28,3 11 86,0 1 0,-2-1 0,0 1 0,-2-1 1,0 1-1,-1 2-86,1-13 17,-1 1 0,-1-1 0,0 1 0,0-1 0,0 0 1,-1 1-1,-1-1 0,0 0 0,0 0 0,0-1 0,-1 1 0,-1-1 0,1 1 1,-1-1-1,-1-1 0,1 1 0,-2-1 0,1 0 0,-4 3-17,-6 5 34,-1-1 0,-1-1 0,0 0 0,-8 3-34,14-9-57,1-2 0,-1 1 0,0-1 0,0-1 0,0 0 0,-1-1 0,0 0 0,-1 0 57,11-3-2398,3 0-2293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5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49 331 1953,'0'0'1961,"0"0"1291,0 0-555,0 0-1467,-3 26-504,-11 85-49,13-106-604,-1 1 1,1 0-1,-1 0 0,0-1 0,0 1 0,0-1 0,-4 6-73,-8 22 262,17-41-414,1-1 0,0 1 0,1 0 0,0 0 0,0 1 0,2-3 152,12-18-30,47-94-378,-55 110 342,-11 12 63,1 0 0,-1 0 0,0 0 0,1 0 1,-1 0-1,0 0 0,1 0 0,-1 0 0,0 0 1,0 0-1,1 0 0,-1 0 0,0 0 0,1 0 0,-1 0 1,0 1-1,0-1 0,1 0 0,-1 0 0,0 0 1,0 0-1,1 1 0,-1-1 0,0 0 0,0 0 1,0 1-1,0-1 0,1 0 0,-1 0 0,0 1 3,8 28-38,-6-22 99,1 8-17,0 0-1,2 0 1,0 0-1,0-1 1,1 0-1,7 11-43,-11-22-8,0 1-1,1-1 0,-1 0 1,1 1-1,0-1 1,0 0-1,0-1 0,0 1 1,1 0-1,-1-1 1,1 0-1,-1 0 1,1 0-1,0 0 0,0-1 1,0 1-1,0-1 1,0 0-1,0 0 0,0 0 1,0-1-1,1 0 1,-1 1-1,0-1 1,0-1-1,0 1 0,2-1 9,-1 0-102,0 0-1,-1-1 1,0 1-1,1-1 1,-1 0-1,0 0 1,0 0-1,0-1 1,0 0-1,-1 1 1,1-1-1,-1-1 1,1 1-1,-1 0 1,0-1-1,0 1 1,0-3 102,8-11-549,-1 0 0,0 0 0,3-12 549,-4 11-300,14-33-496,-2 0 0,7-34 796,-19 56 245,-2-1 0,-1-1 1,-1 1-1,-2-1 0,-1-16-245,-2 46 1510,1 4 1724,-2 6-2783,1-4-51,-11 92 166,2-19-516,2 27-50,7 112-2385,0-212-448,0-5-516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2:5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0 583 624,'0'0'7003,"0"0"-4308,0 0-1428,5-8-725,-4 5-523,0 1 0,1-1 0,-1 1 1,1 0-1,0 0 0,0-1 0,0 1 0,0 0 0,0 1 0,0-1 1,0 0-1,1 1 0,-1-1 0,1 1-19,2-1 25,0 0-1,0 1 0,0-1 1,0 1-1,0 1 1,0-1-1,0 1 1,0 0-1,2 0-24,26 0 84,1-2-1,-1-1 0,30-6-83,-46 5 19,0-1 0,0 0 0,-1-2-1,0 1 1,0-2 0,-1 0 0,0-1-1,7-5-18,-12 7 3,0 0 0,0-1-1,-1 0 1,0-1 0,-1 0-1,0 0 1,0-1 0,0 0-1,-2-1 1,1 1 0,-1-1-1,-1 0 1,0-1 0,0 1-1,-2-1 1,1 0 0,-1 0-1,-1 0 1,0 0 0,-1-1-1,0-2-2,0-3 28,-2 0 0,0 1 1,0-1-1,-2 1 0,-3-13-28,4 24 86,0 1 1,0-1 0,-1 1-1,0-1 1,0 1-1,0 0 1,0 0 0,-1 1-1,0-1 1,0 1-1,0 0 1,-1 0 0,1 0-1,-1 0 1,0 1 0,0 0-1,0 0 1,-4-2-87,0 1 390,6 2-226,0 0-1,0 0 1,0 0-1,0 1 1,0-1-1,-1 1 1,1 0-1,0 0 1,-1 0-1,1 1 1,-1-1-1,1 1 1,-1-1-1,1 1 1,-1 1-1,-2-1-163,4 10-74,-6 125 321,9 72-247,1-71-20,-3-111-12,1 1 23,0 0 1,2 0-1,1 1 9,-2-21-55,0 0 0,0 1 1,1-1-1,0 0 0,0 0 0,1 0 1,-1 0-1,1 0 0,1-1 0,-1 0 0,1 1 1,0-1-1,0 0 0,2 2 55,-2-5-56,-1 0 0,0 0-1,1 0 1,-1-1 0,1 0-1,-1 1 1,1-1 0,0 0-1,-1-1 1,1 1 0,0-1-1,0 1 1,0-1 0,-1 0-1,1-1 1,0 1 56,4-1-99,-1 0-1,0 0 0,1 0 1,-1-1-1,0 0 1,0 0-1,6-4 100,44-28 12,-35 20 2,0 1 0,8-3-14,-22 13 0,1-1 0,-1 1 0,0 1 0,1 0 0,-1 0 0,1 1 0,0-1 0,8 2 0,-17 0-2,1 0 0,0 0 0,0 0 1,0 1-1,-1-1 0,1 0 0,0 1 0,0-1 0,0 1 0,-1-1 0,1 1 0,0-1 0,-1 1 1,1-1-1,-1 1 0,1 0 0,0-1 0,-1 1 0,0 0 0,1-1 0,-1 1 0,1 0 0,-1 0 1,0 0-1,1-1 0,-1 1 0,0 0 0,0 0 0,0 0 0,0 0 0,0-1 0,0 1 1,0 0 1,1 36 216,-1-27-76,-1 47 291,-1-24-359,2 1 1,4 22-73,-4-54-15,0 0 0,1 1 0,0-1 0,-1 0 0,1 0-1,0 0 1,0 0 0,0 0 0,0 0 0,0 0 0,0 0 0,1 0 15,7 5-3314,-8-6-1600,-1-1-2266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11 448,'-26'-3'6446,"13"1"-5907,-5 0-180,1 0-1,0 1 0,-1 0 1,0 2-359,9 0 67,0 0 0,0 0 0,0 1 0,0 0 0,0 1 0,0 0 0,1 1 0,0-1 0,0 1 0,0 1 0,-3 2-67,-9 8 59,0 1-1,2 0 0,0 2 0,1 0 0,0 1 0,2 0 1,0 1-1,1 1 0,2 1 0,0 0 0,1 0 0,1 1 0,0 3-58,0 4 204,2 0-1,0 1 0,2 0 0,2 0 0,0 0 1,2 0-1,2 0 0,1 1 0,1-1 0,3 11-203,-1-20 71,1-1-1,1 1 1,0-1-1,2-1 1,1 1 0,0-1-1,1-1 1,1 1-1,1-2 1,1 0-1,1 0 1,0-1-1,1-1 1,14 12-71,-8-10 14,1-1 0,0-1 1,2-1-1,0-1 0,0-1 0,1-1 1,1-1-1,0-1 0,0-2 1,1 0-1,19 2-14,2-2 40,0-2 1,0-2-1,0-3 1,0-1-1,19-4-40,-38 1 16,-1-1 0,0-2 0,0 0-1,-1-2 1,1-1 0,-2-2 0,1 0-1,-1-2 1,16-11-16,-17 8 64,-1-2-1,0-1 1,-2-1 0,0-1-1,-2 0 1,0-2 0,-1 0-1,-1-1 1,-2-1 0,12-23-64,-17 26 22,0-1 0,-2 0 0,-1 0 0,-1-1 0,0 0 0,-2 0 0,-1 0 0,-1-1 0,-1 1 0,-1-1 0,-1 0 0,-2 0 0,-1-5-22,1 15 8,-1 1 1,0 0-1,-1 0 0,-1 0 0,0 0 0,-1 0 1,0 1-1,-1 0 0,0 1 0,-2 0 0,1 0 1,-1 0-1,-1 1 0,0 0 0,-6-4-8,3 5-82,0 0 0,-1 0-1,0 1 1,-1 1 0,0 1-1,0 0 1,-1 0 0,0 2-1,0 0 1,0 1 0,0 1-1,-1 0 1,-8 0 82,24 3-16,-17-2-241,0 1-1,0 1 1,0 0-1,-3 2 258,13-1-228,1 0 0,0 1-1,0 0 1,0 0 0,0 1-1,0 0 1,0 0 0,1 1-1,-1 0 1,1 0 0,0 0-1,-3 4 229,-48 47-4613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4:46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9060,'0'0'1235,"0"0"235,0 0-346,0 0-335,0 0-330,0 0-315,0 0-104,33 3 32,407 19 179,444 15 37,-629-7-192,-244-27-77,-14 0 83,-19 0-44,-953-7-60,961 4 4,-280-16 1118,1458 16-1122,-1161 0-382,-124 3 153,-59-9 231,15 0-9,102 5 2,28-1 22,0 1 1,-1 2 0,1 1 0,0 2 0,-22 6-16,55-10 13,0 1 1,0-1 0,0 1-1,0-1 1,0 1 0,0 0 0,0 0-1,1 0 1,-1 0 0,0 0-1,0 0 1,1 0 0,-1 1 0,1-1-1,-2 2-13,3-3 4,0 0-1,0 1 1,0-1-1,0 0 1,0 1-1,0-1 1,0 0-1,0 1 0,0-1 1,0 0-1,0 1 1,1-1-1,-1 0 1,0 1-1,0-1 1,0 0-1,0 0 1,1 1-1,-1-1 0,0 0 1,0 0-1,1 1 1,-1-1-1,0 0 1,0 0-1,1 0 1,-1 1-1,0-1 1,0 0-1,1 0-3,21 9-13,22 1 24,1-2 0,0-1 0,1-3 0,-1-1-11,191-3 38,-109-2 18,-58 0-8,6-5-48,-7 1-69,8 3 69,-76 3-38,6-1-878,-6-3-2521,0 0-1731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5:16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6419,'22'-2'277,"989"-59"2794,308 39-1430,-252 16-811,-502 34-608,-5 27-107,51 4-7,-452-45-420,-146-12-2161,-13 0-3455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5:59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6355,'0'0'2478,"0"0"-1763,0 0-739,0 0 38,8 1 47,371 2 3623,-211-5-3201,-133 1-381,-1-3 1,0 0-1,9-4-102,-10 1 70,2 2 0,-1 1 1,9 2-71,234-3 159,175 3 183,-379 9 54,38 8-396,-64-7 135,224 44 1285,-244-47-1307,23 2 401,-49-6-521,-1 1 1,1-1 0,-1 1-1,1 0 1,-1-1-1,0 1 1,0-1 0,1 1-1,-1-1 1,-1 1 0,1 0-1,0-1 1,0 2 6,0 2-982,0 7-4767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0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11381,'0'0'1057,"0"0"-929,0 0-16,129 130 176,-76-74-32,1 0-112,1-7-48,-8-6-64,-5-10 0,-12-8-16,-10-7-16,-15 2-2065,-5 0-1504,-5-20-1410</inkml:trace>
  <inkml:trace contextRef="#ctx0" brushRef="#br0" timeOffset="1">135 410 8836,'0'0'2609,"0"0"-1392,-35-128-849,78 72-144,16-4-160,16 6-48,2 7-16,-2 9-48,-50 36-6099,-13 2-336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0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 6179,'0'0'1110,"0"0"-737,0 0 1,0 0 570,0 0-21,-3 0-437,-11-4 383,13 4-268,1 0-172,0 0-258,0 0-91,0 0-16,0 0-96,0 0-8,3 0 3,26-1 89,-18 0-26,1 0 0,0 1 0,0 1 1,0 0-1,11 2-26,-21-2 4,1-1 1,-1 1-1,1 0 1,-1 0 0,0 0-1,1 0 1,-1 0-1,0 1 1,0-1-1,0 0 1,0 1-1,0 0 1,0 0-1,-1-1 1,1 1-1,0 0 1,-1 0 0,1 1-1,-1-1 1,0 0-1,0 0 1,0 1-1,0-1 1,0 0-1,0 1 1,-1-1-1,1 1 1,-1-1 0,0 2-5,1 3 18,-1-1 0,0 1 0,0 0 0,-1-1 0,0 1 0,0-1 0,-1 1 0,1-1 0,-1 1 0,-1-1 0,1 0 0,-1 0 0,-2 3-18,-6 8 13,-1 0 0,0-1-1,-12 11-12,5-6 16,18-19-18,0 0 0,-1 0-1,1-1 1,0 1 0,0 0 0,0 0 0,0 1 0,0-1 0,0 0 0,0 0 0,1 0 0,-1 0 0,1 1 0,0-1 0,0 0 0,0 1 0,0-1 0,0 0 0,0 0 0,0 1 0,1-1-1,-1 0 1,1 0 0,0 0 0,0 1 0,0-1 0,0 0 0,0 0 0,0 0 0,0 0 0,1-1 0,-1 1 0,2 1 2,5 7-16,1-1 1,0-1 0,1 1-1,0-2 1,6 5 15,-4-3 17,-1-2-13,-1 1 0,0 1-1,-1 0 1,0 0 0,3 4-4,-9-9 10,0 1-1,0-1 0,0 1 0,-1 0 0,0 0 0,1 0 0,-2 0 1,1 1-1,-1-1 0,0 0 0,0 1 0,0-1 0,-1 6-9,0 0 104,0-1 0,-1 1 0,-1-1-1,0 1 1,0-1 0,-1 0-1,0 1 1,-1-1 0,0-1 0,-1 1-1,-3 5-103,-10 13 187,-1 0 0,-2-1 0,-1-1-187,6-7-13,0 1 1,1 0 0,2 1 0,0 0 0,-6 14 12,17-29-2540,2-6-6002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1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12534,'0'0'80,"7"148"-80,-7-65-48,0-7-1521,-10-14-2417,0-50-1969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1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9556,'0'0'897,"0"0"-881,0 0 64,134-14-80,-121 14-3138,2 0-3665</inkml:trace>
  <inkml:trace contextRef="#ctx0" brushRef="#br0" timeOffset="1">700 21 9236,'0'0'112,"0"0"-112,0 0-1280,134 29-5972</inkml:trace>
  <inkml:trace contextRef="#ctx0" brushRef="#br0" timeOffset="2">1210 1 2657,'0'0'9236,"0"0"-7843,0 0-1201,0 0-160,0 0-64,0 0-4642,141 17-4130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2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2865,'0'0'8676,"0"0"-7587,0 0-673,0 0-416,0 0 128,0 0 993,90 190-593,-45-105-352,7-7-144,3-8 16,-3-12 0,-5-11-48,-10-11-48,-12-9-2193,-25-27-2737,0 0-689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3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52 535 6931,'0'0'3042,"0"0"-1202,-52-128-463,62 63-801,40-15-288,22-5-144,12 4-144,13 7 0,-59 59-96,-6 8-6242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1 7075,'0'0'3007,"0"0"-1324,0 0-495,0 0-244,-24 2-221,6 0-602,8-2-82,1 0 0,-1 1 0,1 0-1,0 0 1,-1 1 0,1 1 0,0-1 0,0 2-1,0-1 1,1 1 0,-1 0 0,1 1-1,0 0 1,0 0 0,0 1 0,0 1-39,-3 4 35,0 1 0,1 0 1,1 1-1,0 0 0,0 0 1,-2 8-36,7-13 7,0-1 1,1 1 0,1 0-1,-1 0 1,1 1 0,1-1-1,0 0 1,0 1 0,0-1 0,1 1-1,0-1 1,2 9-8,-2-16 0,1 1 0,-1-1 0,1 1 0,-1-1 0,1 1-1,0-1 1,0 0 0,0 1 0,-1-1 0,1 0 0,1 0 0,-1 0 0,0 0 0,0 1 0,0-2 0,0 1 0,1 0 0,-1 0 0,1 0 0,-1-1-1,0 1 1,1 0 0,-1-1 0,1 1 0,-1-1 0,1 0 0,-1 0 0,1 1 0,0-1 0,0 0 0,8 0-14,0 1 1,0-1-1,0-1 1,4-1 13,1-1-50,-1-1 1,1 0-1,-1-1 0,0 0 1,-1-2-1,0 1 0,1-2 1,-2 0-1,12-9 50,-11 8-13,1 0-1,0 0 1,0 1-1,0 1 0,1 1 1,0 0-1,1 1 1,8-2 13,-23 6-5,0 1-1,0 0 1,0 0 0,-1 0-1,1-1 1,0 1 0,0 0-1,0 0 1,0 0 0,0 0-1,-1 0 1,1 0 0,0 1-1,0-1 1,0 0-1,0 0 1,-1 1 0,1-1-1,0 0 1,0 1 0,-1-1-1,1 1 6,2 19-86,-3-19 87,0 52 206,-5 30-207,2-63 43,0 0-1,-1-1 0,-1 1 1,-1-1-1,-8 17-42,6-17 109,-2-1 0,0 0 0,0-1 1,-2 0-1,0-1 0,-14 14-109,16-20 62,0 0 0,-1-1 0,0 0 0,0-1 0,-1 0 0,0-1 0,-1 0 0,1 0 0,-2-2 0,-2 2-62,14-6 4,-1-1 0,1 1 0,0 0 0,-1-1 0,1 1 0,-1-1 0,1 0 0,0 1 0,-1-1 0,1 0 0,-1-1 0,0 1-4,2 0-127,0-1 0,1 0 0,-1 1 0,0-1 0,0 1 0,1-1 0,-1 0 0,0 1 0,1-1 0,-1 0 0,0 0 0,1 0-1,0 1 1,-1-1 0,1 0 0,-1 0 0,1 0 0,0 0 0,-1 0 0,1 0 0,0 0 0,0 0 0,0 0 0,0 0 0,0 0 0,0 0 0,0 0 0,0 0 0,1 0 127,-1-29-8284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45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319 256 32,'0'0'6294,"-28"5"-4518,28-5-1776,-40 8 290,0 2-1,0 1-289,32-8 95,1 0 0,-1 1 0,0 0 0,1 0 0,0 1 0,0 0 0,0 0 0,1 1 0,0-1 0,0 2 0,0-1 0,1 1 0,0-1 0,0 1 0,0 1 0,1-1 0,-1 4-95,3-8 23,-6 12 113,0 1-1,1 0 0,1 0 1,1 0-1,0 1 1,1 0-1,1 1-135,-2 17 223,1 0 0,3 0 0,0 2-223,1-16 89,2 0-1,0 0 0,1 0 1,1 0-1,0-1 1,2 1-1,1-1 0,0 0 1,1-1-1,1 0 0,1 0 1,1-1-1,1 0 1,0-1-1,4 3-88,-1-1 32,2-1 0,-1-1 0,2 0 0,1-1 0,0-1 0,0-1 0,2-1 0,0 0 0,0-2 0,1 0 0,0-2 0,1 0 0,0-1 0,0-2 0,1 0 0,0-2 0,0 0 0,0-2 0,5 0-32,-3-1 66,1-1 0,0-2 0,0 0 0,-1-2 0,1-1 0,-1-1 0,0-1 0,-1-1 0,1-1 0,-2-2 0,1 0 0,-2-2 0,1 0 0,-2-2 0,4-3-66,8-8 249,0-2 0,-2-1 0,-1-1-1,-1-2 1,-2-1 0,-1-2 0,12-21-249,-24 32 157,0-2 1,-2 0-1,-1 0 1,-1-1-1,-1 0 1,-2-1-1,0 0 0,-2-1 1,-1 0-1,-1 0 1,-1-19-158,-3 36 32,0 1 0,0-1 1,-1 1-1,-1 0 0,0-1 0,-1 1 1,0 0-1,0 0 0,-1 0 1,0 1-1,-1-1 0,-1 1 1,0 0-1,0 1 0,0-1 0,-1 1 1,-1 0-1,0 1 0,-4-4-32,-13-11 36,-2 0 0,-1 1 0,-1 2-1,0 1 1,-1 1 0,-2 1-1,1 2 1,-29-8-36,16 7 12,-1 3-1,-1 1 1,0 3-1,0 1 1,-1 3-1,-14 1-11,54 4-140,-8-1 169,-1 1 1,1 0-1,0 2 0,-14 2-29,27-4-162,0 0-1,-1 1 1,1-1-1,0 1 0,-1 0 1,1-1-1,0 1 0,0 0 1,0 1-1,0-1 1,0 0-1,0 1 0,0-1 1,0 1-1,0-1 1,1 1-1,-1 0 0,1 0 1,-1-1-1,1 1 1,0 0-1,0 1 0,0-1 1,0 0-1,0 0 0,0 0 1,0 1-1,1-1 1,-1 0-1,1 1 0,0-1 1,-1 2 162,1 31-7993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4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4 272,'0'0'1097,"0"0"1242,0 0-519,0 0-625,0 0-363,0 0-98,0-4 496,0 8-184,2 17-779,1-1 0,1 1 1,1-1-1,1 0 0,1 0 0,6 13-267,9 28 360,-3-2-252,-3 1 1,-2 1-1,-3 0 0,-3 1 0,-2 0 0,-3 17-108,-3-32 57,2 5 42,-3-1 1,-2 0-1,-2 0 1,-3 0 0,-5 18-100,-15 20 193,-3-1 1,-5-1 0,-3-2-1,-3-1 1,-14 13-194,54-93-85,-12 19 338,-1-1-1,-14 17-252,25-34-296,0 0 0,-1 0 1,0 0-1,0-1 0,-1 1 0,1-1 0,-1-1 1,1 1-1,-1-1 0,-1 0 0,1 0 0,0-1 0,-2 1 296,-2-2-5181,0-1-528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5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9124,'0'0'1601,"0"0"-1201,-8 121 513,-19-56 319,-6 4-576,1 3-191,5-3-289,7-6-112,0-7-48,8-9-32,-8-9-1121,12-36-5346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6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11877,'0'0'577,"2"116"-545,-2-33-16,0 4 0,0-4 0,-2-9-16,-1-56-1601,-2-9-5506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48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0 816,'0'0'3223,"0"0"5232,0 0-5673,0 0-2355,-10 10-464,6-7 40,1-1 0,1 1 0,-1 0 0,0 0 0,1 0 0,-1 0 0,1 1 0,0-1 0,0 0 0,0 1 0,1 0 1,-1-1-1,1 2-3,0-1 18,1-1-1,0 1 1,1 0 0,-1-1 0,1 1 0,0 0 0,-1-1 0,2 1 0,-1-1 0,0 1 0,1-1 0,-1 1 0,1-1 0,0 0 0,0 0 0,0 0 0,1 0 0,1 2-18,92 110 376,98 91-376,-177-189-70,0 1-1,-1 1 1,-2 0 0,2 2 70,-12-13-558,1 0 0,-1 0-1,0 1 1,-1-1 0,0 1 0,0 0 0,-1-1-1,0 1 1,0 0 0,-1 1 0,-1-1 0,1 1 558,-1-8-160,-1-1 1,1 1 0,0-1 0,-1 1 0,1-1-1,-1 1 1,0-1 0,1 1 0,-1-1-1,0 0 1,0 1 0,0-1 0,0 0 0,0 0-1,0 1 1,0-1 0,0 0 0,0 0-1,-1 0 1,1-1 0,0 1 0,-1 0 0,1 0-1,0-1 1,-1 1 0,1-1 0,-1 1-1,1-1 1,-1 1 0,0-1 0,1 0 0,-1 0-1,1 0 1,-1 0 159,-11 1 90,0 0-1,0-1 1,0-1-1,-1 0-89,2 0 392,8 1-110,0 0 0,0 0 0,0-1 0,0 1 0,0-1 0,0 0 0,0-1 0,0 1-1,0 0 1,1-1 0,-1 0 0,1 0 0,-1 0 0,1 0 0,0-1 0,0 0 0,0 1 0,0-1 0,-2-3-282,2 2 199,0-1 0,1 0 0,0 0 1,0 0-1,0 0 0,1 0 0,0 0 1,0 0-1,0 0 0,0-1 0,1 1 1,0 0-1,0-1 0,0 1 0,1-1-199,1-8 30,1 0-1,0 0 1,1 0-1,1 0 1,0 1-1,1 0 1,0 0-1,1 0 1,0 1-1,1 0 0,2-1-29,24-31 24,2 1-1,9-6-23,-44 48 0,57-59-419,17-10 419,13-1-4863,-64 59 749,-19 11 1008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48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8212,'0'0'1168,"0"0"-1168,0 0 0,157 11 64,-115-24 0,-4 8 0,-6 5-64,-7 0-64,-8 25 64,-12 26 80,-5 14 16,0 11 0,0 7-80,-17-7-16,7-53-2369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49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67 800,'0'0'11302,"0"0"-11238,0 0 160,166 119 304,-96-63-272,0 2-64,-3-4-32,-3-5-80,-6-9 0,-11-8-48,-7-6-32,-40-26-1600,0 0-4499</inkml:trace>
  <inkml:trace contextRef="#ctx0" brushRef="#br0" timeOffset="1">287 443 4322,'0'0'7459,"0"0"-6498,-20-148-817,72 86 16,15-3 144,10 4-208,8 12-48,-3 11-48,-7 18-176,-56 20-5058,-11 5-1922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49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0,'0'0'8222,"0"0"-6752,0 0-1456,17 16 146,-5-6-123,-5-5-15,0 1-1,-1 0 1,1 1-1,-1-1 1,0 1-1,-1 0 1,0 0-1,0 1 1,-1 0-1,1 0 1,-2 0-1,1 0 1,-1 1-1,0-1 1,-1 1-1,0 0 1,0 4-22,3 106 458,-5 34-458,-1-46 430,0-104-370,1 0 1,1 0-1,-1 1 0,0-1 1,1 0-1,-1 0 0,1 0 0,0 0 1,1 2-61,-2-4 7,1 1 1,0-1 0,0 0-1,0 0 1,0 0 0,0 0 0,1 0-1,-1 0 1,0 0 0,0-1-1,1 1 1,-1 0 0,0-1-1,1 1 1,-1-1 0,0 1-1,1-1 1,-1 1 0,1-1-1,1 0-7,7 1-55,0 0-1,1 0 1,-1-1 0,0-1-1,1 1 1,-1-2-1,0 1 1,0-2-1,0 1 1,0-1-1,0-1 1,-1 0-1,1 0 1,-1-1-1,0 0 1,0-1-1,-1 0 1,0 0-1,0 0 1,0-1 0,-1-1-1,0 1 1,0-1-1,0-1 56,14-20-5047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6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7331,'0'0'2257,"0"0"-1904,-7 119 111,-11-63 144,1 4-448,-5 3-96,-1 4 32,-2 0-96,15-44-752,-2-8-6403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6:5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0 8308,'0'0'1537,"0"0"-374,0 0-67,0 0-87,-23 7-238,6-3-641,7-1-69,-1 0-1,1 0 1,-1 0 0,1 2 0,-5 2-61,10-4 17,1 0 0,-1 0 0,1 0 0,-1 1 0,1-1 0,0 1 0,0 0 0,1 1 0,-1-1-1,1 1 1,0-1 0,0 1 0,1 0 0,-1 0 0,0 2-17,-10 33 76,1-1 1,2 2-1,2 0 1,-1 13-77,-10 170 118,13 141-7,6-279-94,0-33 6,3-1-1,2 1 1,3-1-1,6 21-22,-5-38 9,2 0 0,1-1 0,1 0 0,2-1 0,2-1 0,17 27-9,-24-45-47,32 48 175,-37-57-197,-1 0 0,1 0 0,-1 0 0,1-1-1,0 1 1,1-1 0,-1-1 0,1 1 0,2 0 69,-6-2-2681,-2-2-2482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1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0 584 10341,'0'0'405,"0"0"-664,12-21 161,140-290 493,-116 227-373,-6 16-76,19-31 54,-49 117 42,-1 110 1107,4 186 199,-1-282-1392,1 0-1,2-1 0,2 1 0,1-1 0,1 0 0,5 9 45,-12-34-2631,-2-6-2766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6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0 517 384,'0'0'480,"0"0"12951,0 0-12119,0 0-1312,0 0-112,0 0 112,164-67 16,-97 2 32,3-8 112,-5-10-160,-13-5-256,-17-1-2001,-35 60-2977,0 6-2738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1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9588,'0'0'1889,"0"0"-848,0 0-1041,0 0-16,0 0 16,140-31 0,-58 31-112,-50 0-4771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2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43 534 10085,'0'0'616,"0"0"-395,25-17-26,12-9-106,-1 0 1,-2-3-90,-28 23 9,0 1 1,-1-1-1,0-1 1,0 1-1,-1-1 1,1 0-1,-2 0 1,1 0 0,-1 0-1,0-1 1,0 0-1,-1 1 1,0-1-1,0 0 1,0-8-10,1-1-12,2-20-212,-1 0 0,-2-1 0,-2-23 224,0 39-30,0 17 28,0 0 0,0 0 0,0 0 0,-1 0 0,0 0 0,0 0-1,0 0 1,-1 1 0,0-1 0,0 0 0,0 1 0,0-1 0,-3-2 2,3 4 5,0 0 0,-1 1-1,0-1 1,0 1 0,0 0 0,0 0-1,0 0 1,0 0 0,-1 0 0,1 0-1,0 1 1,-1 0 0,1 0 0,-1 0-1,0 0 1,1 0 0,-1 1 0,-2 0-5,0-1 114,-1 0 0,0 1 0,1-1 0,-1 2 0,1-1 0,-1 1 0,1 0 0,-1 0 0,1 1 0,-1 0-114,3 0 51,0 0 0,1 0 0,-1 0 0,1 1 0,0-1 0,0 1 0,0 0 0,0-1 0,0 2 0,1-1-1,-1 0 1,1 0 0,0 1 0,0-1 0,0 1 0,-1 3-51,-6 13 65,2 0 0,1 1 0,0 0 0,2 0-1,0 0 1,1 6-65,-2 34 323,3 35-323,2-73 57,2 1 0,0-1 0,1 0 0,1 0-1,1 0 1,1-1 0,1 0 0,7 14-57,-8-24 5,0 0-1,0 0 1,1-1 0,0 0 0,1-1 0,1 0 0,-1 0 0,2-1 0,-1 0 0,1 0 0,1-1 0,-1 0 0,1-1 0,1 0 0,-1-1 0,2 0-5,-3-2-167,-6-1-63,1-1 1,0 0 0,0 0 0,0-1-1,0 0 1,0 0 0,1 0 0,-1 0-1,0-1 1,0 0 0,2 0 229,8 0-4669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2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0 574 11733,'0'0'192,"22"3"-133,-10-2-57,-4 1-2,0-1-1,0 0 1,0 0-1,1-1 1,-1 0-1,0-1 0,0 1 1,0-2-1,0 1 1,0-1-1,0 0 1,0-1-1,-1 0 0,1 0 1,-1 0-1,0-1 1,0-1-1,5-2 1,8-11-43,-1-1 0,-1 0-1,0-2 1,-2 0 0,0 0 0,-1-2-1,-2 0 1,0-1 0,5-14 43,-7 11-352,0-1-1,-2-1 1,-1 0 0,-1 0 0,-2-1 0,-1 0 0,-1 1-1,-1-13 353,-2 41 19,0-1-1,0 0 0,0 1 1,0-1-1,0 0 0,0 0 0,-1 1 1,1-1-1,0 1 0,-1-1 1,0 0-1,1 1 0,-1-1 0,0 1 1,0-1-1,0 1 0,0 0 1,0-1-1,0 1 0,0 0 1,0 0-1,0-1 0,-1 1 0,1 0 1,0 0-1,-1 0 0,1 1 1,-1-1-1,0 0-18,-3 0 315,-1-1 0,0 1 1,0 0-1,1 1 0,-1 0 1,0 0-1,-4 0-315,-3 0 632,8 1-544,-1 0 1,1 0-1,0 0 0,0 0 1,0 1-1,0 0 0,0 0 1,0 0-1,0 1 0,1-1 1,-1 1-1,1 0 0,0 0 1,0 1-1,0-1 0,0 1 1,1 0-1,-1 0 1,1 1-1,0-1 0,0 0 1,1 1-1,-1 0 0,1 0-88,-6 11 52,1-1 0,1 1 0,1 0 0,0 0 0,1 1 0,0 0 0,2 1-52,-2 7 22,2 0 1,1 0-1,1 0 1,1 0-1,1 0 1,1 0-1,2 0-22,-2-10 2,1 0 0,1-1 0,0 0 0,1 0 0,1-1 0,0 0 0,1 0 0,0 0 0,1-1 0,0 0 0,1-1 0,3 3-2,0-1-46,1-1 1,0-1-1,0 0 0,1-1 1,13 6 45,-17-10-603,1-1-1,0 0 1,10 2 603,-13-4-1058,0-1 0,1 0 0,-1-1 0,1 0-1,2-1 1059,9 0-4177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97 502 6323,'0'0'2084,"0"0"-444,0 0-228,0 0-457,-16 19-323,-45 64-90,58-80-515,1 0 0,0 0 1,0 1-1,0-1 1,1 0-1,-1 1 0,1-1 1,0 1-1,0-1 1,0 1-1,1 0 1,-1-1-1,1 1 0,-1 0 1,1-1-1,1 1 1,-1 3-28,1 6 38,-1-10-36,0 0 1,0 1 0,1-1-1,-1 0 1,1 0 0,0 0-1,0 0 1,0 0 0,0 0-1,0 0 1,1 0 0,-1 0-1,1 0 1,0-1 0,0 1-1,0-1 1,0 1 0,0-1-1,0 0 1,1 0 0,-1 0-1,1 0 1,-1 0 0,1 0-3,3 1-30,1 0 0,-1-1-1,1 1 1,-1-1 0,1-1 0,-1 1 0,1-1 0,0 0 0,0-1 0,0 0 0,0 0 30,-4 0-123,0 0-1,0-1 1,0 1-1,1-1 1,-1 0-1,0 0 1,0 0-1,0-1 1,0 1-1,0-1 1,-1 1-1,1-1 1,0 0-1,-1 0 1,1 0-1,-1-1 1,0 1 0,0-1-1,0 1 1,0-1-1,0 1 1,1-3 123,4-9-469,0 1 1,0-1 0,-2-1-1,2-4 469,-7 18-15,14-43-658,-2 0 0,-3-1 0,-1 0 0,2-45 673,-4-187 214,-6 225 23,0 43 116,0-21-78,0 29-157,0 1 0,0-1 0,-1 0 0,1 1 0,0-1 0,0 0 0,0 0 0,0 1 0,-1-1 0,1 1 0,0-1 0,-1 0 0,1 1 0,0-1 0,-1 1 0,1-1 0,-1 1 0,1-1 0,-1 1 0,1-1 0,-1 1 0,1-1 0,-1 1 0,1 0 0,-1-1 0,0 1 0,1 0 0,-1-1 0,0 1 0,1 0 0,-1 0 0,0 0 0,1 0-118,-1 0 593,-5 33 81,1 1 0,2-1 0,0 14-674,0 3 181,-4 52 363,5 0 1,6 48-545,-3-138 4,0-1 1,1 1-1,1-1 1,0 0-1,1 0 1,0 0-1,0 0 1,1-1-1,3 4-4,-6-9 1,1-1-1,0 1 0,0-1 0,1 0 1,-1 0-1,1 0 0,0-1 0,0 1 0,0-1 1,0 0-1,1 0 0,-1 0 0,1-1 1,0 0-1,0 1 0,0-2 0,0 1 0,0-1 1,0 1-1,0-1 0,3 0 0,-2 0-9,1-1 1,-1 1-1,0-1 0,1 0 1,-1-1-1,1 1 0,-1-1 0,0 0 1,1-1-1,-1 0 0,0 0 1,0 0-1,0-1 0,0 1 0,-1-2 1,1 1-1,-1 0 0,0-1 1,1-1 8,36-37-176,-36 74 258,-5-30-133,-1 0 0,0 0 0,1-1 0,0 1 0,-1 0 0,1-1 0,0 1 0,0 0 0,0-1 0,0 1 0,0-1 0,0 1 0,1 0 51,9 2-6036,-7-4-1861</inkml:trace>
  <inkml:trace contextRef="#ctx0" brushRef="#br0" timeOffset="1">597 177 9012,'0'0'4050,"0"0"-2978,0 0-927,0 0-145,0 0-145,0 0-2352,12-26-2913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7:03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0 664 9124,'0'0'1489,"0"0"-1276,0 0-293,23-14 16,-13 8 37,0 0-10,1 0 0,-1-1-1,0 0 1,-1 0 0,0-1-1,0 0 1,-1-1 0,0 0-1,0 0 1,-1-1 0,0 0-1,-1 0 1,0-1 0,0 0-1,3-10 38,5-28-1348,-2 0 0,-3 0 0,-1-1 0,-3-1 0,-1 1 0,-3 0 0,-4-31 1348,3 78 220,0 0-1,0 1 1,-1-1-1,1 1 1,0-1 0,-1 0-1,1 1 1,-1-1 0,0 1-1,0-1 1,0 1-1,0 0 1,-1-1 0,1 1-1,0 0 1,-1 0-1,0 0 1,1 0 0,-1 0-1,0 0 1,0 0 0,0 1-1,0-1 1,-1 1-1,1-1 1,0 1 0,-1 0-1,1 0 1,0 0-1,-1 0 1,1 0 0,-1 1-1,0-1 1,1 1 0,-1-1-1,0 1 1,1 0-1,-1 0 1,1 0 0,-1 1-1,0-1 1,1 1-1,-1-1 1,0 1-220,1 0 115,1-1-1,-1 1 1,1-1-1,0 1 1,-1-1 0,1 1-1,0 0 1,0-1-1,-1 1 1,1 0 0,0 0-1,0 0 1,0 0-1,0 0 1,0 0 0,0 0-1,0 1 1,1-1-1,-1 0 1,0 0 0,0 2-115,-8 32 318,8-26-167,-9 72 138,3 2 0,5-1 0,4 36-289,-1-13 195,1 89 114,13 57-309,12 69-112,-24-185-3532,-3-134 3564,1 0-1,-1 1 1,0-1 0,0 0 0,0 1-1,-1-1 1,1 0 0,0 1-1,0-1 1,-1 0 0,1 0 0,-1 1-1,1-1 1,-1 0 0,1 0-1,-1 0 1,0 1 0,0 0 80,-7-5-70,-3-12 222,6 2-90,-1 0 0,2 0 0,0-1 0,0 1 0,1-1 0,1 0 0,0-10-62,-2-32 84,3-17-84,2 56 10,-1-4 3,1-1 1,1 1 0,1 0-1,1 0 1,1 0-1,1 0 1,1 1-1,0 0 1,2 0-1,0 1 1,1 0-1,1 1 1,11-14-14,34-43 141,36-36-141,-41 53-205,-3-2 1,26-45 204,-61 83-292,0 0 0,-2-1 1,-1 0-1,0-1 0,-2 0 0,-1 0 1,-1-1-1,0 0 0,-2 0 1,-1-4 291,-3 29-1,2-29 44,0-1 1,-2 1-1,-1 0 1,-2-5-44,-6 5 783,9 28-643,-1-1 0,1 1 0,-1 0 0,1 0 0,-1 0 0,0 1 0,1-1 0,-1 0 0,0 0 0,0 0 0,1 0 0,-1 1 0,0-1 0,0 0 0,0 1 0,0-1 0,0 0 0,0 1 0,0 0 0,0-1 0,0 1 0,0-1 0,0 1 0,-1 0-140,1 7 795,11 788 518,-7-499-1214,-4-210-113,9-104 28,12-29 454,2 0 0,2 1 0,12-14-468,-19 33 64,2 2 1,1 0 0,0 1 0,2 0 0,1 2-1,4-2-64,4 3-379,-24 17-2643,-7 4-4843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3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0 891 11077,'0'0'856,"0"0"-562,0 0-414,0 0 72,12-21 109,169-345 433,46-61-545,-217 411 30,-8 11 14,0 0 1,0 1-1,1-1 1,-1 1-1,1 0 1,0 0-1,1 0 1,-1 0 0,1 1-1,0-1 1,-1 1-1,2 0 1,-1 0-1,2-1 7,-5 3-14,0 1 0,0 0 1,0 0-1,0 0 0,0-1 0,0 1 0,0 0 1,0 0-1,-1 0 0,1 1 0,0-1 0,0 0 1,0 0-1,0 0 0,0 1 0,0-1 0,0 1 1,-1-1-1,1 0 0,0 1 0,0-1 0,0 1 1,-1 0-1,1-1 0,0 1 0,-1 0 0,1-1 0,-1 1 1,1 0-1,-1-1 0,1 1 0,0 0 14,12 33-18,-10-25 16,44 148 819,-2 19-817,-5-14 464,14 17-464,62 123-1593,-115-300-1779,-1-7-1395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3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11365,'0'0'1169,"0"0"-1137,0 0-32,0 0-32,0 0 32,151-21 64,-66 21 64,7-2-16,3 2 0,-3 0-48,5 0 48,0 0-48,-8 2-64,-67 1-1297,-12 1-8403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4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11685,'0'0'1196,"0"0"-577,0 0-371,0 0-302,12 8-26,-7-5 78,0 1 0,1-1 0,-1 0 0,0 0 0,1-1 0,0 0 0,-1 0 0,1 0 0,0-1 0,0 1 0,0-1 0,0-1 0,0 1 0,1-1 0,-1 0 0,0-1 0,0 1 0,0-1 0,0 0 0,4-2 2,4-3 9,-1-1-1,1 0 1,-1-1-1,0 0 0,-1-1 1,0-1-1,0 0 1,-1 0-1,-1-1 1,1-1-1,-2 0 1,0 0-1,0-1 1,-1 0-1,-1 0 0,6-13-8,-2 1 19,-1-1-1,-1 0 0,-1 0 0,-1-1 0,-2 0 0,-1 0 0,0 0 0,-2-28-18,-1 36 16,-2-22 14,1 39-27,-1 1-1,1 0 1,-1-1 0,1 1 0,-1 0 0,1-1 0,-1 1 0,0 0 0,1 0 0,-1 0-1,0 0 1,0-1 0,0 1 0,0 0 0,0 1 0,0-1 0,0 0 0,0 0-1,0 0 1,-1 0 0,1 1 0,0-1 0,-1 1 0,1-1 0,0 1-3,-4-2 36,1 1 0,-1 0 0,0 0 1,1 0-1,-1 1 0,0-1 0,1 1 1,-1 0-1,0 1 0,1-1 1,-1 1-1,0 0 0,1 0 0,-1 0 1,1 1-1,-1-1 0,1 1 0,0 0 1,0 0-1,0 1 0,-2 1-36,-3 3 50,1 1 1,1 0-1,0 0 0,0 1 0,0-1 0,1 2 1,0-1-1,-4 10-50,-6 13 33,2 0 1,1 1-1,1 1 1,2 0-1,1 0 1,1 10-34,0 7 29,2 1 0,3 1 0,4 48-29,-1-87 1,1 0 1,1 0-1,0-1 1,1 1-1,0-1 0,1 1 1,3 5-2,-4-12-2,1 0-1,-1 0 1,1-1 0,0 0 0,1 0 0,0 0-1,0 0 1,0-1 0,0 0 0,1 0-1,0 0 1,0-1 0,0 0 0,4 2 2,-1-2-96,0 0 1,0 0 0,0-1-1,10 2 96,-17-4-182,1 0-1,-1-1 1,0 1 0,1-1-1,-1 0 1,1 0 0,-1 0-1,1 0 1,-1 0-1,1-1 1,0 1 182,18-12-3970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4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5683,'0'0'5341,"0"0"-4199,25 3-1118,84 11-64,-102-14 37,-1 1 0,1-1 1,0 0-1,0 0 0,-1-1 1,1 1-1,0-2 0,-1 1 1,1-1-1,-1 0 0,0 0 1,1-1-1,-1 1 0,0-1 1,-1-1-1,1 1 0,0-1 1,-1 0-1,0-1 0,1 0 3,3-6 37,1 0 0,-2-1 0,0 0 0,0 0 0,-1-1 0,-1 0 0,4-11-37,-2 3-37,0-1-1,-2 0 1,0 0 0,-2-1-1,0 0 1,-1-2 37,1-45-363,-3-24 363,-1 93 0,0-6 7,0 1-1,0-1 1,-1 1 0,0-1-1,0 1 1,0-1-1,-1 1 1,0 0 0,-1 0-1,1 0 1,-2-2-7,2 5 76,0 0 1,0 1-1,0-1 0,-1 0 1,1 1-1,-1-1 1,0 1-1,0 0 0,0 0 1,0 0-1,0 0 1,0 1-1,0-1 0,0 1 1,-1 0-1,1 0 1,-1 0-1,1 0 0,-1 1 1,-2-1-77,2 0 109,1 1 1,0-1-1,-1 1 1,1 0-1,-1 0 0,1 0 1,0 1-1,-1-1 1,1 1-1,0-1 1,-1 1-1,1 0 1,0 1-1,0-1 0,0 1 1,0-1-1,0 1 1,0 0-1,0 0 1,0 0-110,-1 3 44,1 0 1,-1-1-1,1 2 1,0-1-1,0 0 1,1 1-1,0-1 1,0 1-1,0 0 1,0 0-1,1 3-44,-8 38 48,3 1-1,1 1 0,3-1 1,3 26-48,-1-52 8,-1 4-5,2 0 1,1 0-1,1 0 0,1 0 1,1 0-1,1-1 1,2 0-1,0 0 1,2-1-1,1 0 1,0-1-1,2 0 0,1-1 1,4 5-4,-8-13-177,1-1 0,1 0 0,0-1 0,1 0 0,0-1 0,0 0 0,1-1 0,1-1 0,0 0 0,0-1 0,1 0 0,6 1 177,9-4-3252,-10-5-1806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5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153 346 1169,'0'0'4017,"0"0"-1234,0 0-289,0 0-4,0 0-1397,-20 9-684,8-4-350,2-1-8,0 1 0,0 0 0,0 0 0,1 1 0,-2 1-51,7-3 24,0-1 0,0 1-1,0 0 1,0 0 0,1 0 0,-1 1 0,1-1 0,0 1 0,1 0-1,-1 0 1,1 0 0,0 0 0,0 0 0,0 4-24,-4 19 62,2 1 0,1 0 1,2 1-1,1 23-62,0-32 10,0-14-10,0-1 0,0 1 1,1 0-1,0-1 0,0 1 0,1-1 1,-1 1-1,2-1 0,-1 1 1,1-1-1,2 4 0,-3-6-11,0-1 0,1 0 0,-1-1 0,1 1 0,0 0 0,0-1 0,0 0 0,0 1 0,0-1 0,1 0 0,-1-1 0,0 1 1,1 0-1,-1-1 0,1 0 0,0 0 0,0 0 0,-1 0 0,1-1 0,0 0 0,0 1 11,2-1-113,-1 0 0,0 0 0,1 0 0,-1-1 0,0 1-1,0-1 1,1-1 0,-1 1 0,0-1 0,0 1 0,0-2 0,0 1 0,-1 0 0,1-1 0,1-1 113,0-1-256,1 0 0,-1-1 0,0 0 0,0-1 0,-1 1 0,0-1 0,0 0 0,0 0 0,0-2 256,8-18-791,-2 0 0,0-1 0,-2-1 1,6-28 790,2-25-164,-2 0 1,-5-1 0,-1-32 163,-5-42 8106,-5 179-7828,-1-1-1,-1 1 1,-3 6-278,-3 24 208,-5 77-120,5 1 0,6 14-88,3-131 5,0 0 1,1-1-1,1 1 1,0-1-1,1 0 1,0 1-1,0-1 1,3 3-6,-4-9-59,1-1 0,0 1 0,0-1 1,1 0-1,-1 0 0,1 0 0,0 0 1,0-1-1,1 0 0,-1 0 0,1 0 1,0 0-1,0-1 0,0 0 0,1 0 1,4 2 58,9-1-2682,-4-4-2717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6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5122,'0'0'3314,"0"0"-2591,0 0-448,25-3 370,9-1 265,35 0-910,-66 4 63,0 0 0,1 0-1,-1 1 1,0-1 0,0 1 0,0 0 0,0 0-1,0 0 1,0 0 0,0 0 0,0 1 0,0-1-1,0 1 1,0 0 0,-1 0 0,1 0-1,-1 0 1,1 0 0,-1 1 0,0-1 0,0 1-1,0-1 1,0 1 0,0 2-63,1 2 122,0 0 0,-1 0 0,1 0 0,-2 1 1,1-1-1,-1 1 0,0-1 0,-1 2-122,3 20 115,-2 1 1,-1-1 0,-1 0-1,-1 0 1,-2 0-1,-1 0 1,-1-1 0,-1 1-1,-4 5-115,-7 9-315,-11 34 593,13-24-7070,16-53-140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12774,'0'0'1697,"0"0"-1105,0 0-256,-37 141 80,27-67-240,10-7-48,0-18-128,20-15-64,20-25-288,-23-9-2849,-4-13-4515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5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1 298 7892,'0'0'3900,"0"0"-2654,0 0-1585,0 0-24,17 12-82,5 3 271,20 14-1669,38 19 1843,-65-40-189,1-1 0,0 0-1,0-2 1,0 1 0,0-2 0,1 0 0,0-1 0,0-1-1,0 0 1,6-2 189,-20 0 7,0 0 0,1-1 0,-1 0 0,0 1 0,1-2 0,-1 1 0,0 0 0,0 0 0,0-1 0,0 0 0,0 0 0,0 0 0,0 0 0,-1 0 0,1 0 0,-1-1 0,1 1 0,-1-1 0,0 1 0,0-1 0,0 0 0,0 0-1,-1 0 1,1 0 0,-1 0 0,0-2-7,6-12 176,-1-1-1,0 0 0,-2 0 0,1-9-175,-3 18 73,6-44 140,-3-1 0,-1-43-213,0 13 5222,-34 1024-3383,25-699-1741,5-198-100,0-6-16,-1 0-1,-2 0 0,-2 0 0,-6 25 19,11-60-2,0 0 0,-1 0 1,1 0-1,-1 0 0,1-1 0,-1 1 1,1 0-1,-1 0 0,0-1 0,0 1 1,0 0-1,0-1 0,0 1 0,-1-1 0,1 1 1,0-1-1,-1 0 0,1 1 0,-1-1 1,1 0-1,-1 0 0,1 0 0,-1 0 1,0 0-1,1-1 0,-2 1 2,1-1-2,0 0 0,0-1 0,0 1 0,0-1 0,0 0 0,0 0 0,0 0 1,0 0-1,0 0 0,0 0 0,1 0 0,-1 0 0,0-1 0,1 1 0,-1-1 0,1 1 0,0-1 0,-1 1 0,1-1 0,0 0 0,0 0 0,0 0 0,-1-1 2,-6-12-13,1-1-1,0 0 1,1 0-1,0-1 1,2 1-1,0-1 1,-1-11 13,0-8-5,2 1 0,2 0 0,1-13 5,2 35-4,0 0 0,0-1 0,1 1 0,0 0 0,1 0 0,1 0 1,0 1-1,1 0 0,0 0 0,1 0 0,0 1 0,1 0 0,1 0 0,1-2 4,24-24-16,1 2-1,2 1 0,11-5 17,-30 23 3,53-42 227,-11 10-1574,-3-2 0,45-51 1344,-87 84-294,0-2 0,-1 1 0,-1-1 0,-1-1 0,-1 0-1,0-1 1,-2 0 0,-1-1 0,0 0 0,-1 0 0,1-13 294,-3 6 163,-2 0 0,-1 0-1,-1 0 1,-2 0 0,0-1-163,1 30 82,0-1 0,0 1 0,0 0 0,0-1 0,0 1 0,0-1 0,0 1 0,-1-1-1,1 1 1,0-1 0,0 1 0,0 0 0,0-1 0,-1 1 0,1-1 0,0 1 0,0 0 0,-1-1 0,1 1 0,0 0 0,-1-1 0,1 1 0,0 0 0,-1-1 0,1 1-82,-1 1 106,0-1 1,1 1 0,-1-1-1,1 1 1,-1 0-1,1-1 1,-1 1 0,1 0-1,-1 0 1,1 0-1,0-1 1,-1 1 0,1 0-1,0 0 1,0 0-1,-1 0 1,1-1-1,0 1 1,0 0 0,0 0-1,0 0 1,0 0-107,-17 144 1149,4 62-1149,10-152 49,-4 427-10,7-210-92,0-272 53,1 16-2,-1 0 1,-1 0-1,-1 0 0,0 0 0,-1 0 1,-4 11 1,7-26 0,-1 0 0,1 0 1,-1 1-1,1-1 0,-1 0 0,1 0 1,-1 0-1,0 0 0,1 0 1,-1 0-1,0 0 0,0 0 0,0 0 1,0 0-1,0-1 0,0 1 1,0 0-1,0-1 0,0 1 0,0 0 1,0-1-1,-1 1 0,1-1 1,0 0-1,0 1 0,0-1 1,-1 0-1,0 0 0,1 0 6,-1-1 0,0 1 1,0 0-1,1-1 1,-1 0-1,1 1 0,-1-1 1,0 0-1,1 0 0,0 0 1,-1 0-1,1 0 0,-1 0 1,1-1-1,0 1 0,0 0 1,0-1-1,0 1 0,0-1 1,0 1-1,0-1-6,-5-8 4,1-1-1,1 1 1,0-1-1,0 0 1,1 0-1,1 0 1,-1-1-1,1-7-3,-1-24-16,1-32 16,2 60-1,0-11 25,1 1 1,2-1-1,0 1 1,3-11-25,-2 22-446,1-1 0,-1 2 1,2-1-1,0 0 0,1 1 0,0 1 0,1-1 1,7-8 445,15-15-6281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2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3970,'0'0'6835,"0"0"-6803,0 0 112,0 0 880,47 155 753,-47-70-1280,-7 11-353,-21-2-144,13-65-64,0-11-4146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3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7155,'0'0'2023,"0"0"-1546,0 0-199,11 30 223,-4-10-406,7 18 148,-1 1 0,-2 1 0,-2-1 0,2 26-243,-5-11 373,-3-11 190,9 35-563,-10-67 23,1-1 1,0 0-1,0-1 1,1 1 0,0 0-1,0-1 1,1 0-1,1 0 1,-1-1-1,1 1-23,-3-6-6,0 0-1,0-1 0,0 1 1,1-1-1,-1 1 0,0-1 0,1 0 1,0 0-1,-1-1 0,1 1 0,0-1 1,0 0-1,0 0 0,0 0 1,0 0-1,0-1 0,0 1 0,0-1 1,0 0-1,0 0 0,0-1 0,0 1 1,1-1 6,4-1 7,0 0 1,-1-1-1,1 0 1,-1 0-1,0 0 1,0-1-1,0-1 1,-1 1-1,0-1 0,5-4-7,19-18 173,-1-2 0,-1-2 0,20-26-173,75-112 276,-42 56-217,9-4-1395,-84 109-3219,-7 8-1159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68 169 12390,'0'0'784,"2"29"-312,-2-19-445,10 217 149,-15-88-77,-8 20-99,1-27 56,12-128-55,0-1-1,0-1 0,0 0 0,0 0 0,0 1-1,0-1 1,0 0 0,-1 0 0,1 0 0,-1 1 0,0-1 0,0 0 0,0 0 0,0 0 0,-1 1 0,2-3-6,-1-1 0,0 1 0,1-1 0,-1 1 0,0-1 0,1 0 0,-1 1 1,1-1-1,-1 0 0,1 1 0,-1-1 0,1 0 0,0 0 0,-1 0 0,1 1 0,0-1 0,0 0 0,-1 0 1,1 0-1,0 0 0,0 1 0,0-1 0,0 0 0,0 0 0,0 0 0,0 0 6,-1-5-60,-16-149-893,5-1-1,10-140 954,2 279-2,1 1 0,1 0-1,0 1 1,1-1 0,1 0 0,0 1 0,1-1 0,1 1 0,0 1 0,3-5 2,-5 12 4,0 1 1,0 0 0,1 0-1,-1 0 1,1 0 0,1 1 0,-1-1-1,1 1 1,0 1 0,0-1 0,0 1-1,1 0 1,0 0 0,-1 1-1,1 0 1,0 0 0,1 1 0,-1 0-1,0 0 1,1 1 0,-1 0-1,5-1-4,4 1 89,0 1 0,0 0-1,0 1 1,-1 0-1,1 2 1,-1 0-1,1 0 1,-1 1-1,0 1 1,0 1-1,-1 0 1,1 1-1,-1 0 1,-1 1-1,0 1 1,0 0-1,8 9-88,-16-14 40,-2 0-1,1 0 1,0 1 0,-1 0-1,0-1 1,0 1-1,0 1 1,-1-1 0,0 0-1,0 1 1,0-1-1,-1 1 1,1-1 0,-1 1-1,-1 0 1,1 0-1,-1-1 1,0 1 0,0 0-1,-1 0 1,1-1-1,-1 1 1,-1 0 0,1-1-1,-1 1 1,0-1-1,0 1 1,-1-1 0,1 0-1,-1 0 1,0 0-1,-1 0-39,-10 11 58,0-1 0,-1 0 0,-1-2-1,0 1 1,-1-2 0,0 0 0,-1-1-1,0-1 1,-1-1 0,0-1 0,0 0-1,-1-1 1,0-1 0,-12 1-58,30-6-592,2-4-2535,4-10-3338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4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0 7555,'0'0'2025,"0"0"-491,0 0-482,0 0-498,8 18-399,27 54 140,5 8 325,5 23-620,-29-56 206,-2 1-1,-2 0 0,-2 0 1,0 18-206,-2 26 774,-2 83-774,-7-142 102,-2 1 0,-1-1 0,-2 0 0,-1-1 1,-2 1-1,-7 16-102,-8 14 209,-3 0 1,-25 41-210,38-78 59,-1 0 1,-1-1-1,-1-1 0,-9 9-59,21-27-14,-1 0-1,1-1 1,-1 1 0,0-1-1,-1 0 1,1 0 0,-1-1-1,0 0 1,0 0 0,0-1-1,-1 1 1,1-2 0,-1 1-1,1-1 1,-1 0 0,0-1-1,0 0 1,-5 0 14,6 0-39,-7-3-1907,13 2 1712,1 0 0,-1-1-1,1 1 1,-1 0 0,1-1 0,-1 1-1,1-1 1,0 1 0,-1-1 0,1 1 0,0-1-1,0 1 1,-1-1 0,1 1 0,0-1-1,0 1 1,0-1 0,-1 1 0,1-1 0,0 0-1,0 1 1,0-1 0,0 1 0,0-1 234,-2-12-8295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0 9540,'0'0'806,"0"0"-203,-25 20 13,18-14-573,-10 6 21,1 1 0,0 1 1,2 0-1,-1 1 0,2 1 0,0 0 1,1 1-1,0 0 0,1 0 1,1 2-1,-6 17-64,-7 29 254,4 2 1,3 0-1,2 1 0,3 5-254,-1 41 335,5 0-1,5 7-334,2-100 14,1 0 1,1 0-1,1 0 1,0-1-1,2 1 0,0-1 1,4 8-15,-5-17 2,2 1 0,-1-1-1,1 0 1,1-1 0,0 0 0,0 0 0,1 0-1,1-1 1,-1 0 0,1 0 0,1-1 0,9 6-2,-12-9-182,0 0 1,1-1 0,-1 0-1,1-1 1,0 0-1,1 0 1,-1 0-1,0-1 1,1-1 0,-1 1-1,1-1 1,-1-1-1,1 1 1,0-2 0,-1 1-1,7-2 182,-14 2-173,0 0 0,0-1 0,0 1 1,0-1-1,0 1 0,0 0 0,0-1 0,0 0 0,0 1 0,-1-1 0,1 0 0,0 1 0,0-1 0,-1 0 1,1 0-1,0 1 0,-1-1 0,1 0 0,-1 0 0,1 0 0,0-1 173,7-23-6037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8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4066,'0'0'1798,"0"0"-1014,0 0-130,4 31 573,-1-11-1004,5 57 656,-2 0-1,-4 0-878,-2 449 1523,2-1027-4770,-1 475 3201,0-1-1,2 0 0,1 1 0,1-1 1,6-17 46,-6 28 10,0 1 1,1 0 0,1 0 0,1 0 0,0 1 0,0 0 0,2 1-1,0 0 1,10-11-11,-15 19 31,0 0 0,0 1 1,1 0-1,-1 0 0,1 0 0,0 1 0,0 0 0,0 0 0,0 0 0,1 1 0,-1 0 0,1 0 0,-1 1 0,1 0 0,0 0 0,0 0 1,5 1-32,-7 24-542,-5-21-2603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9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10917,'0'0'1617,"0"0"-1345,0 0-272,0 0 0,0 0 64,189 34 80,-97-25-112,2 2 48,-4-4-48,-1-5 0,-9-2 16,-10 0-48,-8-2-16,-57-12-2241,-5 3-2353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09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8324,'0'0'2017,"0"0"16,0 0-545,0 0-1007,0 0-241,0 0-224,0 130 368,-5-42-304,0-12-48,5-9 0,0-9 0,0-11 32,0-11-64,0-16-80,15-11-1153,-10-9-2240,2-11-3122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7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9764,'0'0'2482,"0"0"-1826,0 0-432,0 0 624,0 0 356,1 12-425,-3 79-654,-3-1 0,-5 0 1,-4 0-1,-12 40-125,11-41-958,12-33-2702,3-56 3578,0 1 1,0-1-1,0 0 1,0 0-1,0 1 0,0-1 1,0 0-1,0 0 0,0 1 1,0-1-1,1 0 1,-1 0-1,0 1 0,0-1 1,0 0-1,0 0 0,1 0 1,-1 1-1,0-1 1,0 0-1,0 0 0,1 0 1,-1 0-1,0 0 0,0 1 1,0-1-1,1 0 0,-1 0 1,0 0-1,0 0 1,1 0-1,-1 0 0,0 0 1,0 0-1,1 0 0,-1 0 1,0 0-1,0 0 1,1 0-1,-1 0 0,0 0 1,0 0-1,1 0 0,-1 0 1,0 0-1,0 0 1,1-1-1,-1 1 0,0 0 1,0 0-1,1 0 0,-1 0 1,0-1 81,2 1-471,3-2 406,1-1-1,-1 0 1,-1 0-1,1 0 1,0 0-1,-1-1 1,0 1 0,1-1-1,-2 0 1,1-1-1,0 1 1,-1-1-1,1-1 66,15-16 552,37-35 1942,22-14-2494,-21 20 384,16-22-384,-55 53-353,-1-1 1,-1 0 0,-1-1-1,-1-1 1,10-19 352,-14 21-310,-1 0 1,-1 0 0,0-1 0,1-11 309,-7 22 1630,0 0 1,-1 0 0,0-10-1631,-1 20 1598,1 1-856,0 9-132,-4 155 100,-11 45-710,-4 10-322,16-124-5850,2-95 2533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0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712 522 5875,'0'0'1841,"0"0"63,52 146 369,-65-72-352,-31 9-896,-9 4-465,1-9-400,5-6-144,10-16-16,29-52-1377,3-4-4609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6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8164,'0'0'1104,"0"0"-864,0 0-240,0 0 208,40 145 241,-3-80-81,5-5-192,-5-6-64,1-9-80,-3-3 48,-1-10-48,4-5-32,-1-9 48,-2-12-48,-30-6-432,-5 0-3010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7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6467,'0'0'2705,"0"0"-2113,0 0-271,0 0 63,-20 166 32,10-88-80,3-6-80,2-5-160,2-14-96,3-8 80,0-16-80,0-29-2017,-2 0-5282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7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5202,'0'0'2786,"0"0"-1762,0 0-976,0 0 144,-5 127-64,5-46 48,0 2-64,0 2-80,-10-2 96,0-5-111,5-6 31,5-12-32,0-15-16,0-45-1505,0 0-6835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1 400,'0'0'9669,"-7"172"-9493,-15-69-112,-6 4-16,3 1 144,0-12 16,8-15-112,7-28-16,10-19-32,0-21-48,0-13-416,0-4-3426,0-25-2225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2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1 299 9428,'0'0'1153,"0"0"-1153,47-144 32,10 95 32,13 2 32,4 11 144,1 14-32,-8 22-96,-7 0-32,-8 27-80,-2 33 112,-3 16 48,-2 16 193,-38-52-353,1-4-3410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0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9572,'0'0'2353,"0"0"-2289,0 0 97,0 0-97,0 0 144,0 0 640,0 103-464,0-27-176,0 3-48,0-8-80,0-8-64,0-16-16,0-14-16,-8-17-2369,3-16-2305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1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7571,'0'0'2257,"0"0"-1184,0-119-817,33 99 240,16 4-79,19 7-33,6 7-320,13 2-64,5 0-1329,-62 4-912,0 10-3057</inkml:trace>
  <inkml:trace contextRef="#ctx0" brushRef="#br0" timeOffset="1">834 88 7203,'0'0'3661,"0"0"-2274,0 0-1059,5 20-26,-4-18-295,9 35 190,-1 0 1,-2 1 0,1 17-198,26 198 345,-7-72-330,-26-178-2249,-1-8 966,0-1-419,0-11-4020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25 4994,'0'0'224,"0"0"433,0 0 703,0 0 145,0 0-913,0 0-592,-22-25-96,22 25-160,15 0-640,-8 0-1361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8340,'0'0'2107,"0"0"-1877,12-4-222,41-16 117,-50 19-98,1 1-1,0-1 0,-1 1 1,1 0-1,-1 0 0,1 0 1,0 0-1,-1 1 0,1-1 1,-1 1-1,1 0 0,-1 0 1,1 1-1,-1-1 0,0 0 1,1 1-1,-1 0 1,0 0-1,0 0 0,0 0 1,-1 1-1,1-1 0,0 1 1,-1-1-1,0 1 0,1 0-26,2 4 74,1 0 0,-1 0 0,-1 1 0,0 0 0,0-1 0,0 2-1,-1-1 1,0 0 0,1 6-74,-1-4 84,-2 1 0,1 0 0,-1-1 0,-1 1 0,1 0-1,-2 0 1,0-1 0,0 1 0,-1 0 0,-1 4-84,0-7 72,1-1 0,-1 1 0,-1-1 0,1 0 1,-1 0-1,-1 0 0,1 0 0,-1-1 0,0 1 1,-1-1-1,1-1 0,-1 1 0,-6 3-72,7-5-18,2-1 9,0 0 1,0-1-1,0 1 1,0-1 0,-1 0-1,1 0 1,-1 0-1,1-1 1,-1 1 0,0-1-1,0 0 1,1 0-1,-1 0 1,-3 0 8,9-5-2121,11-13-208,2 2-75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7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39 704,'0'0'4306,"0"0"-2417,0 0-512,0 0 111,0 0 1106,0 0-1218,99-38-799,-99 103-209,0 13-160,-2 7-16,-10-5-144,-3-6-16,2-11-64,3-14-64,10-13-1345,0-16-944,0-20-1297</inkml:trace>
  <inkml:trace contextRef="#ctx0" brushRef="#br0" timeOffset="1">110 153 3746,'0'0'3978,"0"0"-2556,0 0-988,0 0-41,0 0 207,12-11-347,36-34-154,-46 43-81,0 1 1,0 0-1,0-1 0,0 1 0,0 0 1,0 0-1,1 0 0,-1 0 1,0 1-1,0-1 0,1 1 0,-1-1 1,0 1-1,1 0 0,-1 0 0,1 0 1,-1 0-1,0 0 0,1 0 1,-1 1-1,2 0-18,4 0 115,30 7 137,0 1 1,-1 1 0,34 15-253,-64-22 11,0 0 15,0-1 0,-1 1 0,1 1 0,-1-1 0,1 1 0,-1 0-1,0 1 1,3 2-26,-2-2 104,0 1-3318,-6-5-794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1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25 9444,'0'0'2156,"0"0"-422,0 0-277,0 0-563,-10 0-561,-19 0-308,43 0-16,72 0 82,19 2-3,-38 0 14,-1-2-1,1-4 1,47-8-102,-85 4-523,-23 4-3458,-6 3-5986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3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6451,'0'0'1152,"0"0"-543,0 174 367,0-80-287,-15 5 127,-2-5-304,0-7-176,2-6-208,2-7-16,1-7 16,2-11-96,2-11 16,6-12-48,2-17-176,0-16-2017,0 0-2417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4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1 318 10597,'0'0'1507,"11"-20"-698,-4 4-792,2 2 1,0-1 0,0 1-1,1 1 1,1 0 0,1 0 0,-1 1-1,2 0 1,0 1 0,0 1-1,1 0-17,17-10 35,1 1-1,1 2 1,0 1-1,1 2 1,1 1-1,0 2 1,1 2-1,0 0 0,0 3 1,0 1-1,1 2 1,28 1-35,-59 2 1,0 0 0,0 0 1,-1 1-1,1 0 0,0 1 0,-1-1 0,1 1 1,-1 0-1,1 0 0,-1 1 0,0-1 1,0 1-1,0 0 0,0 1 0,-1-1 1,3 3-2,0 2 3,0 0 0,-1 0 0,0 1 0,0 0 1,-1 0-1,0 0 0,-1 1 0,3 7-3,11 39 92,-3 1-1,-1 0 0,-4 1 1,2 33-92,-10-60-1745,-2-14-3127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8948,'0'0'2417,"0"0"-1809,7 118-223,-7-24 575,0 9-144,-12 7-159,-3 2-273,-3-5-96,1-6-128,7-16-64,3-18-64,4-20 0,3-20-32,0-16 0,0-11-416,0-2-2209,0-25-2289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8:5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 11877,'0'0'803,"24"-16"-213,2-1-506,18-12 42,1 2 0,45-21-126,-65 38 26,1 0-1,0 1 1,1 2 0,-1 1-1,1 1 1,0 1 0,1 1-1,-1 2 1,1 1-1,4 1-25,-25-1 19,-1 1 0,1 0 0,0 1-1,-1 0 1,0 0 0,1 0 0,-1 0-1,0 1 1,0 0 0,0 1 0,-1-1-1,1 1 1,-1 0 0,0 0 0,0 1-1,0 0 1,0 0 0,-1 0 0,2 3-19,8 13 155,-1 1 0,-1 0 0,0 1 0,4 16-155,6 11 120,-19-43-354,3 5 588,-5-1-3966,-1-11-3981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851 1 5122,'0'0'174,"12"25"327,1 3-313,7 16 230,2-1 1,22 30-419,43 51 469,11 3-469,67 91 111,-133-170-76,-2 1 0,-2 2 0,14 38-35,-37-75 111,0-1-1,-2 1 0,1 0 0,-2 0 0,0 1 0,0 7-110,-1 24 2033,-3 18-2033,1 1 113,1-58-107,0 1 0,-1-1 0,1 1 0,-2-1-1,1 0 1,-1 1 0,0-1 0,0 0 0,-1 0 0,-3 6-6,4-10 0,1-1 1,0 1-1,0 0 0,0-1 1,0 1-1,0 0 1,1 0-1,-1 0 0,1 0 1,0 0-1,0-1 0,0 1 1,0 0-1,0 0 1,1 0-1,-1 0 0,1 0 1,0 1-1,2 2-2,1 0 1,-1-1 0,1 1-1,0-1 1,0 0-1,0 0 1,2 1 1,-5-4 1,1 0 1,-1 0-1,1 0 0,-1 0 0,0 0 1,0 0-1,0 1 0,0-1 0,0 0 1,-1 1-1,1-1 0,-1 0 1,1 1-1,-1-1 0,0 1 0,0-1 1,0 1-1,0-1 0,-1 0 0,1 1 1,-1-1-1,1 1 0,-1-1 0,0 0 1,0 2-2,-1 1 6,-1 0 1,1-1 0,-1 1 0,0-1-1,0 1 1,-1-1 0,1 0-1,-1 0 1,0 0 0,-4 3-7,3-4 0,0 1 0,1-1 0,-1 1 0,0 1 1,1-1-1,0 1 0,0-1 0,0 1 0,1 0 0,0 1 0,0-1 1,0 1-1,1-1 0,-1 1 0,1 0 0,0 0 0,1 0 0,-1 5 0,-21 126-2,10-60 5,9-48-3,-1 1 0,-2-1-1,-1 1 1,2-10 4,-1-1-1,-1 0 1,0 0-1,-2-1 1,0 0-1,-1-1 1,0 0-1,-2-1 1,0 0-1,0-1 1,-2-1-1,0 0 1,-8 5-4,-27 20 337,-2-2 0,-1-2 1,-2-3-1,-1-2 0,-2-3 1,0-2-1,-2-3-337,35-16 410,-1-2-1,1-1 1,0 0-1,-1-2 1,1-1 0,-23-3-410,7 1 191,-54-2 473,40 0-223,1 2 0,-1 3 0,1 2 0,-46 9-441,85-8 124,9-2-34,-1-1 0,0 0 0,1 0 0,-1 0-1,-3-1-89,9 0 19,1 0-38,0 1-59,6 0-1305,-2-1 1004,21-2-2924,-3-7-2975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2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0 309 3265,'0'0'2279,"0"0"-1268,0 0 51,0 0 549,0 0-501,2-15-630,-1 0-402,-1 8-54,0 0 0,1 1 0,0-1-1,0 0 1,0 1 0,1-1-1,0 1 1,0-1 0,1 1 0,0 0-1,0 0 1,3-5-24,9-10 52,1 1 0,1 1 0,0 0 0,1 1-1,1 1 1,1 1 0,1 1 0,0 0 0,8-3-52,-25 16 18,-1 1 1,1-1-1,-1 1 0,1 0 1,0 0-1,-1 0 1,1 0-1,0 0 0,0 1 1,0 0-1,0 0 0,-1 0 1,1 0-1,0 1 1,0-1-1,0 1 0,0 0 1,-1 0-1,1 1-18,9 3 197,0 1-1,-1 1 1,0 0 0,9 7-197,-10-6 42,1-1 0,1 0 0,10 5-42,-5-6 19,0-1 1,0-1-1,0 0 1,1-1-1,18 0-19,26-2 16,8-2-16,1-1 12,308 2 20,-346-3-41,1-1 0,24-7 9,-24 4 13,0 2 0,25 0-13,-50 4 6,17 0 5,-1 0 1,0 1-1,0 2 0,0 0 1,0 2-1,0 1 1,20 7-12,-14-1 6,1-2 0,0-1 0,0-2 0,1-1 1,7-1-7,51 0-21,28-5 21,-85-1-8,1-2-1,28-7 9,-31 4 0,1 2 1,-1 1-1,11 2 0,50 4 69,-13-1-84,-1-3 15,-59-1-4,0-1 1,-1 0 0,0-2 0,0-1 0,0 0-1,-1-1 1,3-3 3,-1 1 6,0 1-1,0 1 1,0 1-1,1 1 1,22-3-6,-44 9-4,1 0 0,-1 0 0,1 0-1,-1 0 1,1 0 0,-1 0 0,0 0 0,1 0 0,-1 0 0,1 1 0,-1-1-1,1 0 1,-1 0 0,0 1 0,1-1 0,-1 0 0,1 0 0,-1 1-1,0-1 1,1 0 0,-1 1 0,0-1 0,0 1 0,1-1 0,-1 0-1,0 1 1,0-1 0,1 1 0,-1-1 0,0 1 0,0-1 0,0 0-1,0 1 1,0-1 0,0 1 0,0-1 0,0 1 0,0-1 4,0 25-103,-1-16 118,2-1-1,-4 38-2195,2-43 1735,1-1 1,-1 0 0,1 1 0,-1-1 0,0 1-1,0-1 1,0 0 0,0 0 0,-1 0 0,1 0 0,-1 0-1,1 0 1,-1 0 0,1 0 0,-1 0 0,0-1-1,0 1 446,-13 6-3233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4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0 671 432,'0'0'7932,"0"0"-5787,0 0-1638,0 0 2,0 0-77,0 0-135,11-26-20,161-361 86,-49 153-312,-116 218-39,-3 9 27,-2 23 43,4 41 65,2 0 0,4 0 0,10 30-147,-13-50-6,40 128 104,-11-40-820,-34-110-1095,-1-1 1,-1 1 0,0 0 0,-1 9 1816,-1-18-2951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4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9877,'0'0'2032,"0"0"-991,0 0-209,0 0-704,0 0-128,0 0 144,127-40 81,-5 28-161,27-17-48,15-18-16,-97 20-3170,-4-4-4802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60 4226,'0'0'6400,"0"0"-4820,0 0-1306,0 0 513,-1 26-290,-7 171-340,7 40-664,1-236-525,0-7 391,-1-123 453,3-161 384,-2 286-187,0 0 0,0 0 0,1 0 0,0 1-1,0-1 1,0 0 0,0 1 0,0-1 0,1 0-1,0 1 1,-1 0 0,1-1 0,0 1 0,1 0-1,-1 0 1,1 0 0,-1 0 0,1 1-1,0-1 1,0 1 0,0-1 0,0 1 0,0 0-1,1 0 1,-1 1 0,1-1 0,-1 1 0,1-1-9,6-1 12,-1 1 1,1 0 0,-1 0 0,1 1-1,0 0 1,0 1 0,0 0-1,-1 1 1,1 0 0,5 1-13,-11-1 5,-1-1 1,1 1-1,-1 1 1,0-1-1,1 0 0,-1 1 1,0 0-1,0-1 1,0 1-1,0 1 0,0-1 1,0 0-1,-1 1 1,1-1-1,-1 1 1,0 0-1,1 0 0,-1 0 1,-1 0-1,1 0 1,0 0-1,1 4-5,0 1 17,-1 0 0,1 1-1,-1 0 1,-1-1 0,0 1 0,0 0 0,-1 0-1,0 8-16,0-13 13,-1 0 0,0 0 0,1 0-1,-2-1 1,1 1 0,0-1 0,-1 1-1,1-1 1,-1 1 0,0-1 0,0 0-1,0 0 1,-1 0 0,1 0 0,-1 0-1,-2 2-12,-8 6 43,0-1-1,0 0 1,-8 3-43,-19 14 143,39-25-134,-1 0 1,1 0-1,0 0 0,0 0 0,0 0 1,0 0-1,0 0 0,0 0 0,1 0 1,-1 1-1,1-1 0,-1 0 0,1 0 0,0 0 1,0 1-1,0-1 0,0 0 0,0 0 1,1 1-1,0 1-9,11 44-6,-7-32 18,-1-1 0,0 1 1,-1 0-1,0 0 0,-1 5-12,-1-14 21,-1 1 1,0 0-1,-1 0 0,1 0 1,-1 0-1,-1 0 1,0 0-1,0-1 0,0 1 1,-1-1-1,-3 7-21,-8 6 67,0-1-1,-1-1 1,-1 0-1,0-1 1,-2-1-1,-12 10-66,-24 22 25,13-7-878,21-22-3416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8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5699,'0'0'6034,"0"0"-5569,0 0-433,0 0 368,0 0 528,137 132-111,-87-83-209,-3 1-256,-5 1-208,-7-8-96,-2-3 64,-4-6-112,1-8 16,-5-10-16,-5-9-976,-8-7-2226,-12 0-2672,0-11 655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09:45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569 67 4946,'0'0'1358,"0"0"-45,0 0 818,0 0-106,0 0-1294,-27-11-240,0 0-326,10 3-38,0 1-1,-1 1 1,1 0 0,-1 2-1,-1 0 1,1 1 0,0 0-1,-1 2 1,0 0-127,0 1 182,-9-2 96,0 2-1,0 1 1,1 2-1,-1 0 1,-27 8-278,49-10 36,-1 1 0,1 1 0,0-1 0,0 1 0,0 0 0,0 0 1,0 1-1,1 0 0,-1 0 0,1 0 0,0 1 0,1-1 0,-1 1 0,1 0 1,-1 1-1,2-1 0,-1 1 0,1 0 0,-1-1 0,2 2 0,-1-1 0,1 0 1,0 0-1,0 1 0,0-1 0,1 1 0,0 4-36,-1 5 18,0 1 0,2-1 0,0 0 0,0 1 0,2-1 0,0 1-1,3 8-17,-2-15 5,0 0 0,0-1 0,1 1-1,0-1 1,1 0 0,0-1-1,1 1 1,-1-1 0,1 0 0,1 0-1,0 0 1,0-1 0,1 0-5,5 3-2,0 0 0,1-1 0,0 0 0,0-1 0,1-1 1,0 0-1,1-1 0,-1-1 0,1-1 0,0 0 0,5 0 2,25 3-19,1-2 0,-1-2 0,19-3 19,-38 0-261,0-1 0,0-1 0,0-1 0,0-1 0,0-2 0,-1-1 0,19-7 261,-39 12-653,-1-1 1,0 0-1,0 0 0,0 0 1,0-1-1,0 0 1,0 0-1,1-2 653,18-21-7905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19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4274,'0'0'648,"0"0"-178,0 0 109,0 0-56,0 0-190,0 0-146,-4 0-83,-13 0-35,13 0 43,4 0 222,0 0 170,0 0 6,0 0-201,0 0-149,0 1-80,0 0-98,0-1-4,0 0 6,1 1 24,0 1-1,1-1 0,-1 0 0,1 1 1,-1-1-1,1 0 0,-1 0 1,1 0-1,0 0 0,-1 0 1,1-1-1,0 1 0,0 0 1,0-1-1,0 1 0,-1-1 1,2 0-8,7 4 113,1-4-420,-7 0-1465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11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518 1 4738,'0'0'1041,"0"0"-436,0 0-23,0 0 184,0 0 82,0 0-344,0 0-309,0 0-88,0 0-25,0 0 105,0 0 88,0 0-27,0 0 3,0 0 141,0 0 262,0 0 223,-2 0-44,-5 4-752,-1 0 1,1 0-1,0 0 1,0 1 0,1 0-1,-1 1 1,1-1-1,-1 2-81,-45 51-87,47-52 79,0 1-1,1 0 0,0 1 0,0-1 1,0 1-1,1 0 0,0-1 0,1 1 1,0 1-1,0-1 0,1 0 0,0 0 1,0 1-1,1-1 0,0 0 0,0 2 9,2 6-4,0 1-1,0-1 0,2 0 0,0 0 0,1 0 1,1-1-1,4 10 5,-3-10-80,-1 0 1,-1 0-1,-1 1 1,0-1-1,0 1 1,-2 0 0,0 0-1,-1 2 80,-1-8-23,0 1 0,-1-1 0,0 1 0,-1-1 0,0 1 0,0-1 0,-1 0 0,-1 0 0,0-1 0,0 1 0,-1-1-1,-5 8 24,-14 19 22,7-9 25,0-1 0,-3 11-47,15-28 3,1 0 0,1 1 0,0-1 0,0 1-1,1 0 1,0 0 0,0 0 0,1 0 0,0 4-3,1-7-1,0 3-6,0 0 1,0 0 0,1 0 0,0 0 0,1 0 0,0 0 0,0 0 0,1-1 0,2 4 6,0-2 70,0 0-458,1 0 0,-2 0-1,1 1 1,-2 0-1,0-1 1,0 1-1,-1 1 1,0-1-1,-1 4 389,0-10 10,-1 0 0,0 0 0,0 0-1,-1 0 1,0 0 0,0 0 0,0 0 0,-1 0-1,0 0 1,0-1 0,0 1 0,-1-1-1,0 1 1,0-1 0,-3 4-10,-19 22 103,9-12 141,1 1 1,-9 16-245,20-29 28,1-1 0,0 1 0,0 0 1,0 0-1,1 0 0,0 0 0,0 0 0,1 1 0,0-1 1,0 1-1,0 1-28,6 579 195,-7-565-190,-1 0 1,-1 0 0,-2-1 0,0 0 0,-1 0 0,-1 0 0,-3 2-6,-1 9 7,7-21-10,1 0 1,0 1 0,1-1-1,1 0 1,0 1 0,0 0-1,2-1 1,-1 4 2,3 70 5,0-32 10,-2 0 0,-5 18-15,4-64 13,-1-1 0,0 0 1,0 0-1,-1 0 1,0-1-1,0 1 1,-2 3-14,1-4 35,1 0 1,0 1 0,0 0-1,0-1 1,1 1-1,0 0 1,1 1-1,-1 1-35,-1 56 161,3 21-161,1-23 709,-1-58-675,-1-1 1,0 0-1,1 0 0,-1 0 0,-1 0 1,1 0-1,-1-1 0,1 1 0,-1 0 1,0 0-1,-1-1 0,-1 3-34,-37 42 516,18-23-48,20-10-2362,3-15-1675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1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93 138 5491,'0'0'629,"0"0"718,0 0-359,0 0-305,0 0-286,0 0-272,-16 5-95,-45 18-62,47-19-5,13-7 4,1-2 46,1-1 0,0 0 0,1 1 0,0-1 1,-1 1-1,2 0 0,-1-1 0,1 1 0,-1 0 0,2 0-13,5-10 37,1 1 1,0 0-1,1 1-37,-7 10 7,-1 0 0,1 1 0,0 0 0,0 0-1,0 0 1,0 1 0,0-1 0,0 1 0,1 0 0,-1 0-1,0 0 1,1 0 0,-1 1 0,4 0-7,4-2 24,88-11 52,0 4 0,20 4-76,-109 5 8,4 0-3,0 0 0,-1 1 0,1 1 0,0 0-5,-10-1 9,0 1 0,0-1 0,0 1 0,0 0 0,-1 1 0,1-1 0,0 1 0,-1 0 0,0 0 0,0 0 0,0 1 0,3 2-9,10 12 78,-9-10-43,-1 0 0,2 0 0,-1 0 1,1-1-36,-5-5 1,0 1 0,1-1 0,-1 0 1,0 0-1,1 0 0,-1-1 0,1 1 1,-1-1-1,1 0 0,0-1 0,2 1-1,43 1 14,-30-2 5,0 1-1,0 0 1,12 4-19,-31-5 2,0 1 0,0-1 0,0 1 1,0-1-1,0 0 0,0 1 0,0-1 0,-1 1 1,1 0-1,0-1 0,0 1 0,0 0 0,-1 0 1,1-1-1,0 1 0,-1 0 0,1 0 0,-1 0 1,1 0-1,-1 0 0,1 0 0,-1 0 0,0 0 1,1 0-1,-1 0 0,0 0 0,0 0 1,0 0-1,0 1-2,0-1 2,1 0 1,-1 0-1,0 0 1,0 0 0,0 0-1,1 0 1,-1 0-1,0 0 1,1 0 0,-1 0-1,1 0 1,0 0-1,-1 0 1,1 0 0,0 0-1,-1 0 1,1 0-1,0 0 1,0-1 0,0 1-1,0 0 1,0-1-1,-1 1 1,1-1-1,0 1 1,1-1 0,-1 1-1,0-1 1,0 0-1,0 1 1,0-1 0,0 0-1,0 0-2,25 2-35,1 0 1,-1-2-1,5-2 35,19 1-45,-50 1 39,1 1 1,0-1 0,-1 1-1,1 0 1,-1-1-1,1 1 1,-1 0-1,1-1 1,-1 1-1,0 0 1,1-1 0,-1 1-1,0 0 1,0 0-1,1 0 1,-1-1-1,0 1 1,0 0 0,0 0-1,0 0 1,0-1-1,0 1 1,0 0-1,0 0 1,0 0 5,-1 30 209,1-23-215,0-6 5,0-1 1,0 1 0,1 0 0,-1 0 0,1 0 0,-1 0-1,1-1 1,0 1 0,-1 0 0,1-1 0,0 1 0,0 0 0,0-1-1,0 1 1,0-1 0,1 1 0,-1-1 0,0 0 0,1 0 0,-1 1-1,2-1 1,13 16 49,-13-14-50,0-1-1,0 1 1,0 0 0,0-1-1,1 1 1,-1-1 0,1 0-1,0 0 1,0-1 0,-1 1-1,1-1 1,0 0 0,1 0-1,-1 0 1,0 0 0,0-1 1,31 10-137,-33-5-608,-2-5 624,0 0 0,0 1 0,0-1 0,0 0 0,-1 0 0,1 0 0,0 0 0,0 1 0,0-1 0,0 0 0,0 0 0,0 0 0,0 1 0,0-1 0,1 0 0,-1 0 0,0 0 0,0 0 0,0 1 0,0-1 0,0 0 0,0 0 0,0 0 0,0 0 0,0 0 0,0 1 0,1-1 0,-1 0 0,0 0-1,0 0 1,0 0 0,0 0 0,0 0 0,1 1 0,-1-1 0,0 0 0,0 0 0,0 0 0,0 0 0,1 0 0,-1 0 0,0 0 0,0 0 0,0 0 0,1 0 0,-1 0 0,0 0 0,0 0 0,0 0 121,3 0-2956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13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1169,'0'0'0,"0"0"-1169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5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4530,'0'0'1494,"0"0"-1048,1 0-436,12 5 3234,5-1-3284,47-4 441,37 6-401,-95-4 108,1-1 0,-1 1 0,0 1 0,0-1 0,6 4-108,31 10 161,28-8-96,-55-7-49,1 0 0,-1 1 0,-1 1-1,1 1 1,3 2-16,1 9 1780,15 1-1725,0-2-1,10 2-54,-24-6 57,8 2-58,2-8-1,0-2 0,0-1 0,1-1-1,1-2 3,33 1-28,-59 2 33,0 0 0,0 1-1,0 0 1,0 1 0,-1 0 0,1 0 0,-1 1 0,7 3-5,15 7-2,-9-8 3,0 0 0,0-1 1,1-2-1,0 0 0,-1-1 0,1-1 0,0-1 0,16-2-1,60 3 39,-95 0-35,1-1 0,-1 1 0,1 0 0,0 0 0,-1 0 0,0 1 0,1-1 0,-1 0 0,0 1 0,0 0 0,1-1 0,-1 1 0,-1 0 0,1 0 0,1 1-4,0 0 22,-1 0 1,1 0 0,0-1-1,0 1 1,1-1-1,-1 0 1,0 0-1,3 1-22,-1-1 21,0 0 0,1-1 0,-1 0 1,0 0-1,0-1 0,1 0 0,-1 1 0,0-2 0,1 1 0,-1-1 0,0 1 0,1-1-21,-3 0-143,1-1 0,0 1 0,0 0 0,0-1-1,-1 0 1,1 0 0,1-1 143,-3 2-435,0-1 0,1 0 0,-1 0 1,0 0-1,0 0 0,-1 0 0,1 0 0,0-1 0,-1 1 0,2-2 435,2-9-6544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6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1 548 8260,'0'0'2476,"0"0"-1500,9-22-656,10-21-246,2 1 0,2 1 0,25-35-74,-1 11 41,2 3-1,3 2 1,55-50-41,-105 107-1,1 1-1,0-1 0,0 1 0,0 0 1,0 0-1,0 0 0,0 0 1,0 0-1,0 1 0,1 0 0,-1-1 1,1 1-1,-1 0 0,2 0 2,-4 1-4,-1 0 0,1 0 0,-1 0 0,1 0 0,-1 0 0,1 0 0,-1 0 0,1 0 0,-1 1 0,1-1-1,-1 0 1,0 0 0,1 0 0,-1 0 0,1 1 0,-1-1 0,0 0 0,1 0 0,-1 1 0,1-1 0,-1 0 0,0 1 0,1-1-1,-1 0 1,0 1 0,0-1 0,1 0 0,-1 1 0,0-1 4,4 16 28,-4-12-20,7 77 340,-5 1 1,-4 30-349,1-9 84,1 64 107,0-96-5400,0-71-2488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6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9828,'0'0'2434,"0"0"-1202,0 0-688,0 0-544,0 0 32,0 0 0,216-20 81,-94 20-49,0 0-64,-80 0-2241,-10 0-8068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7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60 9492,'0'0'1100,"0"0"-500,-8 21-472,1-4-119,-1 1 1,2 0 0,0 0-1,0 0 1,2 1 0,0 0 0,1 0-1,1 5-9,-8 300-64,10-322-435,0-4-394,0-38 613,-1-34 199,4 1-1,5-21 82,-5 72 95,1-1 1,1 1-1,1 0 1,1 0-1,1 1 0,1 0 1,0 0-1,2 1 1,7-10-96,-15 25 6,1-1 1,0 1-1,1 0 0,-1 1 1,1-1-1,0 1 1,0 0-1,0 0 0,1 0 1,-1 1-1,1-1 1,0 2-1,0-1 0,0 1 1,1-1-1,-1 2 1,0-1-1,1 1 0,-1 0 1,1 0-1,-1 1 1,1-1-1,-1 2 0,1-1 1,1 1-7,-5-1-1,-1 1 1,1 0-1,-1 0 1,0 0-1,1 0 1,-1 0-1,0 0 1,0 0-1,1 1 1,-1-1-1,0 1 1,0 0-1,0-1 1,-1 1-1,1 0 1,0 0-1,-1 0 1,1 1-1,-1-1 1,0 0-1,0 0 1,0 1-1,0-1 1,0 1-1,0-1 1,-1 1-1,1-1 1,-1 1-1,0-1 1,1 1 0,0 2 24,-1 0 1,1 0 0,-1 0 0,0 0 0,0 0 0,0 0-1,0 0 1,-1 0 0,0 0 0,0 0 0,-1-1 0,1 1 0,-1 0-1,0-1 1,-3 5-25,-10 8 81,13-15-46,0 0 0,0 0 0,0 0 0,0 0 1,0 0-1,0 1 0,1-1 0,-1 1 0,1-1 0,-1 1 0,1-1 0,0 1 0,0 0 0,0 0 0,1-1 0,-1 1 1,1 0-1,-1 0-35,1 2 1,0-1 0,0 1 0,0 0 1,1-1-1,0 1 0,-1-1 0,2 1 1,-1-1-1,0 0 0,1 1 1,0-1-1,0 0 0,0 0 0,0 0 1,1 0-1,0 0 0,0-1 0,0 1 1,0-1-2,11 14 16,5 3 3,-2 1-1,15 22-18,-28-35 4,1 1-1,-1-1 1,0 0 0,-1 1 0,0 0-1,0 0 1,-1 0 0,0 0 0,0 0-1,-1 7-3,0-3 35,0 1 0,-2-1 0,0 0 0,0 0-1,-1 1 1,-1 1-35,0-7 31,0 1-1,0-1 1,0 0-1,-1 0 0,0-1 1,-1 1-1,0-1 1,0 0-1,-6 6-30,-2 1 33,-1-1-1,0 0 0,-1-1 1,0-1-1,-1 0 0,0-1 1,-1-1-1,-12 5-32,10-9-1822,4-4-4349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8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2065,'0'0'1387,"0"0"35,0 0 336,0 0 625,0 0 266,0 0-1072,-13 0-980,-5 0-388,0 1 0,1 0 0,-8 3-209,17-3 68,0 1 0,1 0 1,-1 1-1,1 0 1,-1 0-1,1 0 0,0 1 1,0 0-1,1 0 0,-6 5-68,2-1 72,1 1 1,0 0-1,1 1 0,-1 0 0,2 0 0,0 1 0,0 0 1,1 0-1,0 1 0,0 0 0,0 4-72,0 4 61,1 0 0,1 0 0,1 0 1,0 1-1,2-1 0,0 17-61,1-29 9,1 0 0,-1 0 1,1 0-1,0-1 0,1 1 1,0 0-1,0 0 0,1-1 1,0 1-1,0-1 0,4 6-9,-1-5 5,-1 0 0,2-1-1,-1 0 1,1 0-1,0 0 1,1-1 0,-1 0-1,1 0 1,6 3-5,7 3-5,1-1 1,0-1-1,0-1 1,1 0-1,0-2 1,1-1-1,-1-1 1,1-1-1,0-1 1,1-1-1,-1-1 1,0-1-1,5-1 5,-16 0-166,1 0 0,-1-1 0,0-1 0,9-2 166,-19 4-198,-1 0 0,1-1 0,0 1 1,-1 0-1,1-1 0,-1 0 0,0 0 0,1 1 0,-1-1 1,0-1-1,0 1 0,0 0 0,0 0 198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8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7828,'0'0'3009,"0"0"-1296,0 0-385,0 0-47,0 0-321,10 123-127,-10-31-225,0 7-224,0-5-144,0-9-176,0-14-16,0-15-48,8-6 0,4-15-1120,-9-35-2962,-1 0-7235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38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404 91 8452,'0'0'1867,"0"0"-1141,-7 23-438,-9 31-198,3 0-1,-4 40-89,15-80 8,-45 288 32,47-302-98,0 0 0,1 0 0,-1 1 0,0-1 0,0 0 0,0 0 0,0 1 0,0-1 0,0 0 0,0 0 0,0 1 0,0-1 0,-1 0 0,1 0 0,0 1 0,0-1 0,0 0 0,0 0 0,0 0 0,0 1 0,0-1 0,-1 0 0,1 0 0,0 1 0,0-1 0,0 0 0,0 0 0,-1 0 0,1 0 0,0 1 0,0-1 0,0 0 0,-1 0 0,1 0 0,0 0 0,0 0 0,-1 0 0,1 0 0,0 0 58,-5-10-959,-1-21 202,-7-92 498,5 0 1,7-58 258,0 171 114,2 0 1,-1 1-1,1-1 1,1 0-1,0 1 1,0-1 0,1 1-1,0 0 1,0-1-1,5-5-114,-6 10 70,1 1-1,0 0 1,0 0 0,0 0-1,1 1 1,-1-1-1,1 1 1,0 0-1,0 0 1,0 0-1,1 1 1,-1-1 0,0 1-1,1 0 1,0 0-1,-1 1 1,1-1-1,0 1 1,0 0 0,0 0-1,4 1-69,4-2 65,0 1 0,-1 1 0,1 0 0,0 1 0,-1 1 0,13 2-65,-18-2 31,0 0 0,0 1 0,-1-1 0,1 1 0,-1 1-1,0-1 1,0 1 0,0 0 0,0 1 0,-1-1 0,0 1-1,5 5-30,-1 1 69,-1 0-1,0 0 0,-1 0 0,0 1 0,-1 0 0,0 1 1,-1-1-1,0 1 0,-1 0 0,1 8-68,-1-2 121,-1-1 0,-1 0 0,-1 1 0,-1 0 0,0-1 0,-2 1 0,-1 10-121,0-18 152,0 0 0,0 0-1,-1 0 1,-1 0 0,0-1-1,0 1 1,-1-1 0,0-1-1,-1 1 1,0-1 0,0 0 0,-9 7-152,-12 11 396,-2-1 0,0-2 1,-7 3-397,-25 15 154,-1-3 0,-3-2 0,0-4 0,-54 19-154,73-35-1265,32-14-2827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45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4994,'0'0'6398,"0"0"-4557,0 0-1334,0 0 0,0 0 106,0 0-101,8 2 721,-4-2-1511,0-1 0,0 1 0,0-1 0,0 1 0,0-1-1,0 0 1,0-1 0,-1 1 0,1-1 0,0 1 0,0-1 278,16-11-3907,-3 0-1762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45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3858,'0'0'7465,"0"0"-5515,0 0-1729,0 0-13,0 0 385,13-4 4211,-13 3-4742,0 1-6,0 0-19,0 0 33,0 0-22,0 0 48,0 0-24,0 0 13,0 0-53,0 0-21,0 0-22,0 0-8,0 0-34,0 1-132,1-1 0,-1 0-1,1 1 1,-1-1 0,1 0 0,-1 1-1,0-1 1,1 1 0,-1-1 0,0 1-1,1-1 1,-1 1 0,0-1 0,1 1 0,-1-1-1,0 1 1,0-1 0,0 1 0,0 0-1,1-1 1,-1 1 0,0 0 185,0 0-298,3 15-3261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46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11317,'0'0'688,"0"0"-527,0 0-97,0 0 112,0 0 224,0 0 16,0 7-224,0-7-176,0 0-16,0 0 64,0 0-64,0 0-48,0 0 48,0 0-128,0 0-1345,0 0-2272,0 0-3683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0:46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10325,'0'0'1488,"0"0"-511,0 0-785,0 0 160,0 0 801,0 0-225,0 0-560,20 7-288,-17-7-80,-3 0 0,5 0-16,10 0-144,-8 4-2705,-2 8-4979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1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372 709 1665,'-29'25'1710,"5"-3"-704,-32 28 1658,2 2-1,-24 32-2663,37-31 1813,-3 9-1813,-2 2 3401,69-114-2478,115-255-544,-15 32-248,-72 171-84,39-56-47,-69 124 7,1 1 0,2 1 0,1 1 0,1 2 0,10-7-7,-36 35 0,37-28 1,-36 28-3,1 0 0,0 0-1,0 0 1,0 0 0,0 1 0,0-1-1,-1 1 1,1-1 0,0 1-1,0 0 1,0-1 0,0 1-1,1 0 1,-1 0 0,0 1-1,0-1 1,0 0 0,0 1 2,0-1-3,-1 1 0,0-1-1,0 1 1,0-1 0,0 1 0,0 0 0,0-1 0,0 1-1,0 0 1,0 0 0,0 0 0,-1 0 0,1 0 0,0 0 0,-1 0-1,1 0 1,0 0 0,-1 0 0,1 0 0,-1 0 0,0 1-1,1 0 4,7 29 22,-2 0-1,0 1 1,-3-1-1,1 16-21,-4-41 5,13 323 82,5 55-35,-17-371-52,13 82-169,-13-86 35,2 0 1,-1 0-1,2 0 0,-1 0 1,1-1-1,0 1 1,1-1-1,3 4 134,1-4-3420,-6-16-1043,-10-23 522,-2 13 3692,-2 0 0,0 1 0,0 0 0,-2 1 0,-12-13 249,-11-8 4233,-34-27-4233,46 43 1608,-2 1 0,0 2 1,-1 0-1,-1 2 0,-24-11-1608,49 26 110,-18-10 1185,20 10-1280,1 1 0,0 0 0,0 0 0,-1 0 0,1 0 0,0-1 0,-1 1 0,1 0 0,0 0 0,0-1 0,0 1 0,-1 0 0,1-1 0,0 1 0,0 0 0,0-1 0,0 1 0,-1 0 0,1-1 0,0 1 0,0 0 0,0-1 0,0 1 0,0 0 0,0-1 0,0 1 0,0 0 0,0-1 0,0 1 0,0 0 0,0-1 0,0 1 0,1 0 0,-1-1 0,0 1 0,0 0 0,0-1 0,0 1 0,1 0 0,-1 0 0,0-1 0,0 1 0,0 0 0,1 0 0,-1-1 0,0 1 0,0 0 0,1 0 0,-1-1 0,0 1 0,1 0 0,-1 0 0,0 0 0,1 0 0,-1 0 0,0 0 0,1 0 0,-1-1 0,0 1 0,1 0-15,16-6 25,1 1-1,0 0 1,15-1-25,2-1 3,19-5-249,135-28 619,-61 20-3714,-98 18-2667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1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1 817 512,'0'0'8388,"0"0"-5893,0 0-2021,0 0-354,26-3-42,-10 2-57,0 0 0,0-2 0,-1 0-1,1 0 1,-1-2 0,11-4-21,-18 4 8,0 0 1,-1 0-1,1-1 0,-1 0 0,0-1 1,-1 0-1,1 0 0,-1 0 0,-1-1 1,1 1-1,-2-1 0,1-1-8,41-68-540,-3-3-1,-4 0 1,-3-3 0,20-72 540,-48 130-82,-1-1 0,-1 0 1,-1 0-1,-1 0 0,-1-1 0,-2-14 82,0 40 28,-1 0 1,0-1-1,0 1 1,-1 0-1,1 0 0,0 0 1,0 0-1,-1-1 1,1 1-1,0 0 0,-1 0 1,1 0-1,-1 0 1,1 0-1,-1 0 0,0 0 1,1 0-1,-1 0 1,0 0-1,0 0 0,0 1 1,0-1-1,0 0 1,0 1-1,0-1 0,0 0 1,0 1-1,0-1 1,0 1-1,0-1 0,0 1 1,0 0-1,0 0 1,-1-1-1,1 1 0,0 0 1,0 0-1,0 0 1,0 0-1,-1 0 0,1 0 1,0 1-1,0-1 1,-1 1-29,-3-1 140,1 1 0,0 1 0,0-1 0,0 1 0,0-1 0,0 1 0,1 0 0,-1 0 0,0 1 1,1-1-1,0 1 0,-1 0 0,-1 2-140,-5 8 170,0 1 1,0 0-1,2 1 1,0 0-1,0 0 1,2 0-1,-1 3-170,-12 40 613,-3 22-613,18-66 67,-15 61 233,3 0 1,4 0-1,3 2 1,3-1 0,3 1-1,6 44-300,-2-114 10,0 0 1,0 0-1,0 0 0,1 0 0,-1 0 0,2-1 1,-1 1-1,1 0 0,0-1 0,0 0 0,1 0 1,0 0-1,0 0 0,1 0-10,-1-2 3,0 0 0,1 0 1,-1-1-1,1 1 0,0-1 0,0 0 0,0-1 1,0 1-1,0-1 0,1 0 0,-1 0 1,1-1-1,0 0 0,-1 0 0,1 0 0,0 0 1,0-1-4,4 1-158,0-1 0,0 0 0,0-1 0,-1 0 0,1-1 0,0 0 0,-1 0 0,1-1 0,-1 0 0,5-3 158,-6 2-494,0 0 0,-1-1 0,1 1 0,-1-2 0,-1 1 0,1-1 0,-1 0 0,0 0 0,0-1 0,-1 0 0,5-6 494,8-15-9570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2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1 726 4914,'0'0'4549,"0"0"-3199,0 0-742,0 0 193,0 0-524,0 0-152,10-30 38,135-389 96,-121 351-232,3-9 69,2-25-96,-28 99 3,0 1-1,-1 1-1,1-1 1,-1 0 0,1 1-1,-1-1 1,0 0 0,0 0-1,0 1 1,0-1 0,0 0-1,0 1 1,0-1 0,-1 0-1,1 0-1,-6 5 88,0 0-65,1 1 0,0 1 0,0-1 0,1 1 0,-1 0 1,1 0-1,0 0 0,0 0 0,1 1 0,-3 5-23,-7 14 128,2 0 1,1 3-129,7-21 17,-14 42 150,2 0 0,2 2 0,3-1 0,-2 35-167,2 21 492,5 82-492,5-162 17,1 1 1,1 0-1,2 0 0,0-1 0,2 0 0,2 4-17,-5-21 0,0 0 0,0 0 1,1 0-1,1-1 0,-1 1 0,1-1 0,0 0 0,1-1 0,0 1 0,0-1 0,1 0 0,0-1 0,0 1 0,0-1 0,1-1 0,0 1 0,0-1 0,9 3 0,-10-5-92,1-1-1,0 1 1,0-2-1,0 1 1,0-1-1,8 0 93,-14 0-209,1-1 0,-1 0 0,1 0 0,-1 0 0,1-1 0,-1 1 0,0 0 0,1-1 0,-1 1 0,0-1 0,1 0 0,-1 0 1,0 0-1,0 0 0,2-1 209,0-2-1061,1-1 1,-1 1-1,1-1 1,-1 0 0,1-3 1060,-2 5-586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41 185 3538,'0'0'4322,"0"28"-3004,-23 291 697,17-255-1579,-2 40-29,4 0 0,7 38-407,2-121 13,-5-21-14,0 0 1,0 0-1,1 1 1,-1-1-1,0 0 0,0 0 1,1 0-1,-1 1 0,0-1 1,1 0-1,-1 0 1,0 0-1,1 0 0,-1 1 1,0-1-1,0 0 1,1 0-1,-1 0 0,0 0 1,1 0-1,-1 0 1,0 0-1,1 0 0,-1 0 1,0 0-1,1 0 0,-1 0 1,0 0-1,1-1 1,-1 1-1,0 0 0,1 0 1,-1 0-1,0 0 1,1 0-1,-1-1 0,0 1 1,0 0-1,1 0 1,-1 0-1,0-1 0,0 1 1,1 0-1,-1-1 0,0 1 1,0 0-1,0 0 1,0-1-1,0 1 0,1 0 1,-1-1-1,0 1 1,0 0-1,0-1 0,0 1 1,0-1 0,6-11-111,-1-1 0,-1-1 1,0 1-1,-1 0 0,0-1 1,-1 0-1,1-10 111,-2 10-106,14-144-856,-7-153 962,-7 201-17,-1 91 23,-1-4 29,1-1 1,2 0-1,0 1 0,1-1 1,2 1-1,0 0 1,6-14-36,-11 36 13,0-1 0,1 1 0,0-1 0,-1 0 1,1 1-1,0-1 0,-1 1 0,1-1 1,0 1-1,0 0 0,0-1 0,1 1 0,-1 0 1,0 0-1,0 0 0,1 0 0,-1 0 0,1 0 1,-1 0-1,1 0 0,-1 0 0,1 1 0,-1-1 1,1 1-1,-1-1 0,1 1 0,0-1 0,-1 1 1,1 0-1,1 0-13,0 1 21,0 0-1,-1 0 1,1 0 0,-1 0-1,1 0 1,-1 1 0,1-1 0,-1 1-1,0 0 1,0 0 0,0-1-1,0 1 1,0 1 0,0-1-1,-1 0 1,1 0 0,-1 1 0,1-1-1,-1 1-20,19 34 285,-2 1 0,-2 1 0,-1 1 0,2 13-285,1 17 93,-2 1 0,-1 12-93,-6 5 51,-5 1 0,-4 57-51,0-127 7,-1 0 0,-1 0 1,-1 0-1,-1 0 0,0-1 1,-2 0-1,-2 8-7,3-14 9,-1 0 0,0-1 0,0 1 0,-1-1 0,-1-1-1,0 1 1,0-1 0,-1-1 0,-1 1 0,1-2 0,-2 1-9,6-4 8,-1-2 0,1 1 1,-1-1-1,0 1 0,0-1 0,0-1 0,0 0 0,0 1 1,-1-2-1,1 1 0,-1-1 0,1 0 0,-1 0 1,1-1-1,-6 0-8,11 0 1,0 0-1,0 0 1,0 0 0,0 0 0,-1 0-1,1-1 1,0 1 0,0 0 0,0-1-1,0 1 1,1-1 0,-1 1 0,0-1-1,0 1 1,0-1 0,0 0 0,0 1-1,1-1 1,-1 0 0,0 0 0,1 1-1,-1-1 1,0 0 0,1 0 0,-1 0 0,1 0-1,-1 0 1,1 0 0,0 0 0,-1 0-1,1 0 1,0-1-1,-1-4 4,0 0 0,0 0 0,1 0-1,0-1 1,1-2-4,-1-3 2,1-5-111,1 1-1,0-1 1,1 1-1,1 0 1,1 0-1,0 0 1,1 1 0,0 0-1,1 0 1,1 0-1,6-8 110,-3 7-154,0 0-1,1 0 0,1 1 1,1 0-1,0 2 0,0-1 1,2 2-1,0 0 0,10-6 155,-20 14-66,1 1 1,-1 0-1,0 0 0,1 1 0,5-2 66,-10 4-9,-1-1 0,1 1-1,0-1 1,-1 1 0,1 0 0,-1 0 0,1 0-1,0 0 1,-1 0 0,1 0 0,0 0 0,-1 1-1,1-1 1,-1 0 0,1 1 0,0 0 0,-1-1-1,0 1 1,1 0 0,-1 0 0,1-1 0,-1 1-1,0 0 1,1 1 0,-1-1 0,0 0 0,0 0-1,1 1 10,2 6 6,-1-1 0,0 1 0,0 0 0,-1 0 0,0 0 0,0 0 0,-1 0 0,1 1-6,4 75 248,-4-55-122,1 39 193,-2-28-10,1-1 0,2 1 0,2-1 0,6 19-309,-11-53 10,1-1 0,-1 0 0,1 0 0,0 0-1,0 0 1,0 0 0,1 0 0,-1-1 0,1 1 0,1 0-10,-3-3-85,0 1 0,0-1 0,1 0 1,-1 0-1,1 0 0,-1 0 0,1 0 0,0-1 1,-1 1-1,1 0 0,0-1 0,-1 1 1,1-1-1,0 0 0,0 1 0,-1-1 0,1 0 1,0 0-1,0 0 0,-1 0 0,1 0 0,0-1 1,1 1 84,-2-1-187,0 1 1,-1 0-1,1 0 1,-1 0-1,1-1 1,0 1-1,-1 0 0,1-1 1,0 1-1,-1-1 1,1 1-1,-1-1 1,1 1-1,-1-1 1,1 1-1,-1-1 1,0 1-1,1-1 1,-1 0-1,0 1 1,1-1-1,-1 1 1,0-1-1,1 0 187,6-31-5704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7123,'0'0'2417,"0"0"-784,0 0-240,0 0-1217,0 0-176,0 0-2001,35 101-3746,-28-77 753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12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7443,'0'0'769,"15"-18"-518,-15 18-251,25-28 128,19-16-128,-42 42 20,1-1 0,-1 1 0,1 1 1,0-1-1,0 0 0,-1 0 1,1 1-1,0 0 0,0 0 0,1-1 1,-1 2-1,0-1 0,0 0 1,0 1-1,0-1 0,1 1 0,-1 0 1,0 0-1,0 0 0,1 1 1,-1-1-21,11 1 129,-6-1-59,1 0 1,-1 1 0,0 0 0,1 0-1,-1 0 1,0 1 0,0 1 0,0-1 0,1 2-71,-5-2 31,1 1 1,-1 0-1,1 0 1,-1 0-1,0 0 1,-1 1-1,1-1 1,0 1-1,-1 0 1,0 0-1,0 0 1,0 1-1,-1-1 1,1 1-1,0 3-31,0 1 28,0 0 0,0 1-1,-1 0 1,-1-1-1,0 1 1,0 0-1,-1 0 1,0 0-1,0 0 1,-1 0 0,-1-1-1,0 1 1,0 0-1,-1-1 1,0 1-1,0-1 1,-1 0 0,-1 0-1,1 0 1,-2-1-1,-3 6-27,8-13-10,0 0-1,0 1 1,1-1-1,-1 1 1,0-1-1,1 0 1,-1 1-1,1-1 1,-1 1-1,1-1 1,0 1-1,-1-1 1,1 1-1,0 0 1,0-1-1,0 1 1,0-1-1,1 1 1,-1-1-1,0 1 1,1-1-1,-1 1 1,1-1-1,-1 1 1,1-1-1,0 1 11,3 4-9,0 0-1,0-1 1,0 1-1,1-1 1,3 3 9,10 12 5,-11-9 95,0 1-1,-1 0 1,0 1-1,-1-1 0,-1 1 1,0 0-1,0 0 1,-2 1-1,1-1 0,-2 1 1,0-1-1,0 1 0,-1-1 1,-1 1-1,0-1 1,-4 14-100,3-19 180,-1 0 1,0 0 0,0 0 0,-1 0 0,0 0 0,-1-1 0,1 1 0,-1-1 0,-1 0 0,1-1 0,-1 1 0,0-1 0,-1-1 0,0 1 0,0-1 0,-2 2-181,-5 2 239,0-1 0,0 0 0,-1-1 0,0-1 0,0 0 0,0-1 0,-1 0 0,-4 0-239,2-3 70,1 0 1,-1-1-1,-4 0-70,21-1-4,0 0 0,0 0 1,1 0-1,-1 0 0,0 0 0,1 0 1,-1 0-1,0-1 0,1 1 0,-1 0 1,0 0-1,1 0 0,-1-1 0,0 1 1,1 0-1,-1-1 0,1 1 0,-1-1 1,0 1-1,1-1 0,-1 1 0,1-1 1,-1 1-1,1-1 0,0 1 0,-1-1 0,1 1 1,0-1-1,-1 0 0,1 1 4,-1-23-320,1 10 43,0 0-547,1 0 0,0 0-1,2-9 825,12-24-4703,5 2-2810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6:59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1 384,'0'0'10047,"0"0"-6741,0 0-2511,0 0-616,0 22 61,-1 52 92,0 100 39,3-126-298,2 0-1,6 28-72,-9-67 3,1 0-1,1 0 1,-1-1 0,1 1-1,1-1 1,0 0 0,0 1-3,-2-6-5,0 0 1,0 0 0,0 0 0,1 0 0,-1-1 0,1 1 0,-1-1 0,1 0-1,0 0 1,0 0 0,0 0 0,0 0 0,1-1 0,-1 1 0,0-1-1,1 0 1,-1 0 0,2 0 4,3 1-17,1 0 0,-1-1-1,1 0 1,0-1 0,-1 0-1,1 0 1,0-1-1,-1 0 1,1-1 0,-1 0-1,1 0 1,-1-1 0,0 0-1,0 0 1,0-1 0,0 0-1,-1 0 1,0-1 0,1 0-1,-2 0 1,1 0 0,-1-1-1,1 0 1,3-6 17,23-30-32,-1-1 0,-2-1 0,-2-2 0,16-36 32,9-34-4109,-34 67-1301,-16 33 1427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3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1 713 9396,'0'0'416,"0"0"-255,0 0-73,0 0-30,27-8 20,-5 3-39,-1-2 0,0-1 1,0 0-1,13-9-39,-25 12 21,-1-1 0,0-1 0,-1 1-1,0-1 1,0-1 0,0 1 0,-1-1 0,0 0-1,-1-1 1,3-4-21,103-178 118,-93 155-175,-2-1 0,-1 0 0,-2-1 1,4-20 56,-13 37-11,-1-1 0,0 0 1,-2 1-1,-1-10 11,0 29 3,0-1 0,1 1 0,-1 0 0,-1-1-1,1 1 1,0 0 0,-1-1 0,1 1 0,-1 0 0,1-1 0,-1 1-1,0 0 1,0 0 0,0 0 0,0 0 0,-1 0 0,1 0 0,-1 0-1,1 0 1,-1 0 0,1 1 0,-1-1 0,-1 0-3,-1 0 126,-1 0 0,1 1 0,-1-1 1,1 1-1,-1 0 0,0 0 0,0 1 0,1 0 1,-1-1-1,0 2 0,0-1-126,3 0 52,0 0 1,0 0-1,0 0 0,0 1 0,1-1 0,-1 1 1,0-1-1,0 1 0,1 0 0,-1 0 1,0-1-1,1 1 0,-1 0 0,0 0 0,1 1 1,0-1-1,-1 0 0,1 0 0,0 1 0,-1-1 1,1 1-1,0-1 0,0 1 0,0 0 1,0-1-1,1 1 0,-1 0 0,0 1-52,-2 7 73,0-1 0,1 1 0,1 0 0,0-1 0,0 4-73,0-8 17,-5 119 317,7 47-334,1-51 63,0 13-50,12 58-13,-8-112 15,-3 0 0,-4 17-15,0-83-5,0 0 1,-1 0-1,0 0 0,-1 0 1,-1 0-1,0 0 0,-1-1 1,0 0-1,-1 0 0,-6 11 5,8-17-3,1-1-1,-1 1 0,0-1 1,-1 0-1,1-1 0,-1 1 0,0-1 1,0 1-1,0-2 0,-1 1 1,1 0-1,-1-1 0,0 0 0,0-1 1,0 1-1,0-1 0,-1 0 1,1-1-1,-1 1 0,1-1 0,-1-1 1,-4 1 3,10-1-1,0 0 0,0 0 0,0 0 0,0 0 0,0 0 1,0 0-1,0-1 0,0 1 0,0 0 0,0 0 0,0-1 0,0 1 0,0-1 1,0 1-1,1-1 0,-1 1 0,0-1 0,0 0 0,0 1 0,1-1 0,-1 0 1,0 0-1,1 1 0,-1-1 0,1 0 0,-1 0 0,1 0 0,-1 0 1,1 0-1,-1 0 0,1 0 1,-1-3-5,0-1 1,1 0 0,-1 1-1,1-1 1,0 0 0,1-2 4,-1-5-9,0-2 3,2 1 0,-1-1 0,1 0-1,1 1 1,1-1 0,0 1-1,0 0 1,1 0 0,4-5 6,1-2 2,2 1-1,0 0 1,1 0 0,1 1 0,10-9-2,13-10 12,1 3 0,2 0-1,1 3 1,36-21-12,-14 12 160,2 0-2236,16-17 2076,-60 40-473,0 0 0,-1-2 0,-1 0 0,-1-2-1,8-12 474,1-3-65,-1-1 0,-3-2-1,-1 0 1,-1-2 0,-3 0-1,8-24 66,-22 47 18,-1-1-1,0 1 1,-1-1 0,-1 0-1,-1 1 1,-1-4-18,1-8 148,0 28-97,0 0 0,0 0 1,-1-1-1,1 1 1,0 0-1,-1 0 0,1-1 1,-1 1-1,0 0 0,0 0 1,1 0-1,-2 0 0,1 0 1,0 0-1,0 0 1,-1 0-1,1 0 0,0 1 1,-1-1-1,0 1 0,1-1 1,-2 0-52,-1 0 164,0 0-1,1 0 1,-1 1 0,0-1-1,0 1 1,0 0 0,0 0 0,0 1-1,0-1 1,0 1 0,0 0-1,-2 0-163,3 0 73,1 0 0,0 0-1,-1 0 1,1 0-1,-1 1 1,1-1 0,0 1-1,-1-1 1,1 1-1,0 0 1,-1 0 0,1 0-1,0 0 1,0 0-1,0 1 1,0-1 0,0 1-1,0-1 1,0 1-1,1 0 1,-1 0 0,0-1-1,1 1 1,0 0-1,-1 1 1,1-1-1,0 0 1,0 0 0,0 0-1,0 2-72,-2 7 99,1 0 0,0 0 0,1 1 0,0-1 0,1 1 0,1 3-99,-1-7 16,0 64 41,2-1 0,4 0 0,6 16-57,13 52 32,-7 0 0,-6 1 0,-5 37-32,-7-161 4,-1-1-1,0 1 1,-1-1-1,-1 0 1,0 1-1,-1-1 1,-1 0-1,-4 8-3,6-16 2,-1 1 0,0-1 1,0 0-1,-1 0 0,0-1 0,0 1 0,0-1 0,-1 0 0,0-1 0,0 1 1,-1-1-1,1 0 0,-1-1 0,0 0 0,-1 0 0,1 0 0,-1-1-2,6-2 2,-33 9 15,34-10-16,0 1 0,0-1-1,0 0 1,0 0 0,0 0-1,0 0 1,1-1 0,-1 1-1,0 0 1,0 0 0,0 0-1,0-1 1,0 1 0,1 0-1,-1-1 1,0 1 0,0-1-1,1 1 1,-1-1 0,0 1-1,1-1 1,-1 1 0,0-1-1,1 0 1,-1 0 0,1 1-1,-1-1 1,1 0 0,-1 0-1,1 1 1,0-1 0,-1 0 0,1 0-1,0 0 1,0 0 0,-1 1-1,1-1 1,0 0 0,0 0-1,-1-12-1,1 1 1,0-1-1,1 1 1,0-1 0,1 1-1,0 0 1,1 0-1,0 0 1,1 0-1,1 0 1,4-9 0,9-13-5,0 2 1,3 0-1,12-14 5,23-25-2020,52-51 2020,-65 82-4228,-12 19-3301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4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0 3666,'0'0'4378,"0"0"-2135,-23 11-954,21-10-1253,-9 4 104,0 0 0,1 0 0,0 1 0,0 0 0,0 1-1,1 0 1,0 0 0,0 1 0,1 0 0,0 1 0,1 0 0,-1 0 0,2 1 0,-1-1 0,2 2 0,-1-1-1,-1 6-139,-16 50 562,3 1 0,2 2 0,4-1-1,3 2 1,1 19-562,0 65 1159,9 132-1159,2-262 25,1 0 1,1 0-1,0 0 0,2 0 1,1 0-1,1-1 1,4 8-26,-7-21 3,1 0 0,0 0 0,1 0-1,0 0 1,0-1 0,1 0 0,0 0 0,1-1 0,0 0 0,0 0-1,1-1 1,0 0 0,0-1 0,0 1 0,1-2 0,6 3-3,-5-3-18,0-1-1,1 0 1,0-1 0,-1-1 0,1 0 0,0 0 0,0-1 0,0-1-1,0 0 1,1 0 0,3-2 18,-9 1-271,1-1 0,-1 1 0,0-1 0,1-1 0,-1 1-1,0-1 1,-1-1 0,5-2 271,-6 3-559,-1 0 0,0 0 0,0 0 0,0-1 0,-1 0 0,1 1 0,-1-1 0,0-1 0,0 1 0,0 0 0,-1-1 1,3-3 558,13-43-8706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4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0 766 10325,'0'0'987,"0"0"-323,0 0 102,0 0-462,0 0-245,11-15 50,29-49 99,-2-2 0,12-33-208,8-16 99,-39 80-73,83-147 102,-83 151-52,2 1-1,1 1 1,2 0-1,14-12-75,-34 37 16,-1 1 1,1 0-1,0-1 0,0 2 0,0-1 0,0 0 1,1 1-1,2-1-16,-5 2 9,-1 1 0,0-1 0,0 1 1,1 0-1,-1 0 0,0 0 0,0 0 1,1 0-1,-1 0 0,0 0 0,1 0 0,-1 0 1,0 1-1,0-1 0,1 1 0,-1-1 0,0 1 1,0-1-1,0 1 0,0-1 0,0 1 0,0 0 1,0 0-1,0 0 0,0 0 0,0-1 0,0 1 1,0 0-1,0 0 0,-1 1 0,1-1 0,0 0-9,12 24 222,-1 0 0,-1 1 0,-2 0-1,0 1 1,3 20-222,-1-7 55,5 21 422,9 61-477,-16-30-963,-9-70-1517,-1 0 0,-2 21 2480,3-43-166,0 1-1,0-1 1,0 1 0,0-1-1,0 1 1,-1-1-1,1 1 1,0-1-1,0 0 1,0 1-1,0-1 1,0 1-1,-1-1 1,1 1-1,0-1 1,0 0 0,-1 1-1,1-1 1,0 1-1,-1-1 1,1 0-1,0 0 1,-1 1-1,1-1 1,-1 0-1,1 1 1,0-1 0,-1 0-1,1 0 1,-1 0-1,1 0 1,-1 1-1,1-1 167,-20 4-3986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5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10613,'0'0'2593,"0"0"-1809,0 0-640,0 0 1009,127-74-785,-50 72-160,5 2-128,3 0-48,-8 16 0,-5 13-32,-10 7-1600,-9-1-2210,-11 3-1409,-37-26 673</inkml:trace>
  <inkml:trace contextRef="#ctx0" brushRef="#br0" timeOffset="0.97">868 292 3714,'0'0'2737,"0"0"-256,0 0-560,70 148-176,-70-88-561,0 5-463,-3 0-481,-11-9-224,-1-11 32,5-21-48,7-19-1601,3-5-2593,0-11-4354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5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9973,'0'0'1392,"0"0"-986,7 30-89,-3-10-241,5 21 76,-2 0 0,-2 0-1,-1 1 1,-2 5-152,-2 193 328,1-347-537,6-7 209,-3 69 3,3 0 1,1 0 0,2 1 0,4-3-4,-9 29 3,2 0 1,1 0 0,0 1 0,1 0 0,0 0 0,12-14-4,-16 26-1,-1-1 1,1 1-1,-1 0 1,2 0-1,-1 1 1,0 0-1,1-1 1,0 2-1,0-1 1,0 1-1,0 0 1,0 0-1,1 0 1,0 1-1,-1 0 1,1 1-1,0-1 1,0 1-1,0 1 1,2-1 0,-7 2 0,0-1 1,-1 0-1,1 1 0,0-1 1,-1 1-1,1 0 1,0-1-1,-1 1 0,1 0 1,-1 0-1,1 0 0,-1 0 1,1 1-1,-1-1 1,0 0-1,1 0 0,-1 1 1,0-1-1,0 1 0,0-1 1,0 1-1,-1-1 1,1 1-1,0 0 0,0-1 1,-1 1-1,0 0 0,1 0 1,-1 0-1,0-1 1,1 1-1,-1 0 0,2 12 16,-1 1 1,0-1-1,-1 14-16,0-17 11,0 1-29,0 0 1,0 0 0,-1 0-1,-1-1 1,0 1-1,0 0 1,-1-1-1,-1 0 1,0 1-1,-1-1 1,-2 4 17,-8 11-5,8-16 6,2-1 0,-1 0 1,1 1-1,0 0 0,1 0 0,0 1 0,1-1 0,0 1 1,1 0-1,0 0 0,1 2-1,1-13 0,-1 6 0,0 0 0,1 0 0,0 0 0,1 1 0,0-1 0,-1 0 0,2 0 0,-1 0 0,1 0 0,0-1 0,0 1 0,0 0 0,1-1 0,0 1 0,0-1 0,1 1 0,2 1 7,-1 0-1,-1 0 1,1 0 0,-1 1 0,-1-1 0,1 1-1,-1 0 1,-1 0 0,2 8-7,-1 2 222,0 1 0,-2-1 0,0 1 1,-1 0-223,-1-10 134,1 0 1,-2 0 0,1 0-1,-1-1 1,0 1-1,-1 0 1,0-1 0,-1 1-1,-1 2-134,-9 15 231,-1-1 0,-5 6-231,3-6 114,2 0 1,-1 4-115,15-28-38,1-1 0,-1 1-1,1 0 1,0-1 0,-1 1 0,1 0 0,-1 0 0,1 0-1,0-1 1,0 1 0,0 0 0,-1 0 0,1 0 0,0 0 0,0-1-1,0 1 1,0 0 0,0 0 0,0 0 0,1 0 0,-1-1-1,0 1 1,0 0 0,0 0 0,1 0 0,-1-1 38,1 1-684,1 0 1,-1-1-1,0 1 0,0-1 1,1 1-1,-1-1 1,0 0-1,1 0 1,-1 1-1,1-1 0,-1 0 1,0 0-1,1 0 1,0-1 683,10 1-4680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6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115 603 7780,'0'0'2433,"0"0"-881,0 0-47,-23 143-512,-14-98-497,7-5-304,13-15-144,9-14-48,8-7-48,0-4-4018,0 0-4594</inkml:trace>
  <inkml:trace contextRef="#ctx0" brushRef="#br0" timeOffset="1">674 1 9044,'0'0'2593,"0"0"-1552,0 0 512,-144 127-1169,117-42-208,9 5 32,11-1 48,7-8-160,0-7-16,27-18 0,15-12-80,8-14 48,12-24-48,3-6-64,0-15-1937,-43-10-3217,-9-4-2482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6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48 125 10373,'0'0'336,"1"26"45,-1-18-334,2 34 272,-1 0 0,-3 0 0,-6 37-319,-6 0 375,0-2-3,1 29-372,15-255-932,6 75 96,3 0-1,4 0 0,13-38 837,-23 98 3,-1 0-1,2 0 1,0 0-1,0 1 1,4-6-3,-7 16 12,-1-1 1,1 0-1,0 0 1,0 1-1,0 0 0,0-1 1,1 1-1,-1 0 0,1 1 1,0-1-1,0 1 0,0-1 1,0 1-1,0 0 1,0 1-1,1-1 0,-1 1 1,1 0-1,-1 0-12,3 0 95,0 0-1,0 0 1,0 1 0,0 0 0,1 0-1,-1 1 1,0 0 0,0 0-1,-1 0 1,1 1 0,3 1-95,-5 0 105,-1-1 0,1 1 0,0 0 0,-1 0 0,1 0 0,-1 1 0,0 0 1,0 0-1,0 0 0,-1 0 0,1 0 0,-1 1 0,0-1 0,1 5-105,4 6 178,0 1 1,-1 0-1,-1 1 0,-1-1 0,0 1 1,-1 0-1,0 10-178,1 17 474,-2 0 0,-3 18-474,0-44 74,-1 0-1,-1-1 1,-1 1 0,-1-1 0,0 0-1,-1 0 1,-1 0 0,-1-1 0,0 1-1,-1-2 1,0 1 0,-2-1 0,0-1 0,0 1-1,-1-2 1,-1 1 0,-5 2-74,8-6 10,0-2-1,-1 1 1,0-1 0,-1-1-1,1 0 1,-1 0 0,-1-1-1,1 0 1,-1-1 0,0-1 0,-2 1-10,13-5-11,0 0 1,0 1 0,0-1 0,0 0 0,0 1 0,0-1 0,0 0 0,0 0 0,0 0-1,0 0 1,0 0 0,0 0 0,0 0 0,0-1 0,0 1 0,0 0 0,0-1 0,0 1 0,0 0-1,0-1 1,0 1 0,0-1 0,0 1 0,0-1 0,1 0 0,-1 1 0,0-1 0,0 0-1,1 0 1,-1 0 10,0-1-395,0-1 0,0 0 1,0 0-1,0 1 0,1-1 0,0 0 0,-1 0 0,1 0 0,0 0 0,0-1 395,0-28-6342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8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4770,'0'0'595,"0"0"614,0 0 370,12 24-512,-5-11-953,29 54 1128,28 39-1242,-47-80 301,-2 1 0,0 0 1,-2 2-1,-2-1 1,0 1-1,-2 1 1,-1 0-1,-1 0 1,-2 1-1,1 26-301,-4-14 416,-1 1 1,-6 36-417,3-57 78,-2 0 1,-1 0 0,-1-1-1,-1 1 1,-1-1 0,-2 3-79,-81 160 1259,-104 154-1259,113-202 80,45-80-451,35-53-816,3-3-4804,-1-1 5982,0 0-8011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09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5907,'0'0'1256,"0"0"-743,0 0 151,0 0 486,0 0-286,0 0-285,6 14 349,-3-7-808,2 5 23,0 1 0,-1-1 0,0 1 0,-1 0 0,0 0 0,-1 1 0,0 10-143,-2-8 87,2 58 323,-4 1-410,0-50 13,-1-1 0,-1 0 0,0 0 1,-2-1-1,-2 4-13,4-17-130,-33 89 326,31-85-1355,0-1 1,-2 0-1,-1 4 1159,1-13-4508,1-4-1119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1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23 945 96,'0'0'187,"0"0"98,0 0-5,0 0 1665,0 0 5171,-7-6-4595,5 5-2503,1-1-1,0 1 1,-1 0 0,1 0 0,0-1 0,0 1 0,0-1 0,0 1 0,0-1 0,0 1 0,0-1-1,0-1-17,1 2 3,0 0 0,0 1 0,0-1-1,0 0 1,0 0 0,0 0-1,0 0 1,0 0 0,0 1-1,0-1 1,0 0 0,1 0-1,-1 0 1,0 0 0,1 1 0,-1-1-1,1 0 1,-1 0 0,1 1-1,0-2-2,4-3 2,2 0 0,-1 0 0,1 0 0,-1 1 0,1-1 0,1 2 0,1-2-2,237-124 286,655-362 202,-872 474-575,130-79-2099,11-17 2186,-168 113-298,-1-1 0,0 1 0,0-1-1,0 1 1,0-1 0,0 0 0,0 0 0,0 1 0,-1-1-1,1 0 1,0 0 0,0 0 0,-1 0 0,1 0-1,0 0 1,-1 0 0,1-1 298,-1-1-6128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00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72 928,'0'0'6817,"0"0"-4392,0 0-1251,3 26 515,0-4-1498,-1-1 0,-1 1 0,-1 0 0,-1-1 1,-1 1-1,-1-1 0,-1 1 0,-1-1 0,0 0-191,-6 11 105,-31 106 157,36-114-274,1 1 1,1-1-1,1 1 1,1 16 11,2-38-753,2-16-602,1 0 0,1 0-1,0 1 1,4-10 1355,6-18-990,24-106-71,-19 70 1784,2 1-1,10-17-722,-27 83 363,0-1 0,1 1-1,0 0 1,0 0 0,1 0 0,0 1-1,1 0 1,-1 0 0,2 0-363,-4 5 107,0-1-1,1 0 1,0 1 0,0 0 0,0 0 0,0 1 0,0-1 0,0 1 0,1 0 0,-1 1 0,1-1 0,0 1 0,-1 0 0,1 0 0,0 1 0,4 0-107,-5-1 67,1 1 0,-1 0 0,1 1-1,-1-1 1,1 1 0,-1 1 0,1-1 0,0 1-67,-4-1 19,0 0 0,0 0 0,0 1 1,-1-1-1,1 0 0,0 1 0,-1 0 1,1-1-1,-1 1 0,1 0 0,-1 0 1,0 0-1,0 0 0,0 0 1,0 0-1,0 0 0,0 0 0,0 0 1,-1 0-1,1 1 0,-1 0-19,2 8 87,-1-1-1,0 1 1,0-1-1,-1 1 1,0-1-1,-1 1 1,-1-1-1,1 1 1,-2-1-1,1 0 1,-1 0 0,-1 0-1,0 0 1,0-1-1,-1 1 1,0-1-1,-1 0 1,0 0-1,-1 0-86,-5 6 117,0-1 0,-1 0 0,-1-1 0,0-1 1,-1 0-1,0-1 0,-1 0 0,0-1 0,0-1 0,-8 3-117,20-11 1,1 1 0,-1-1 0,0 1 0,1-1 0,-1 0 0,0 0 0,0-1 0,-2 1-1,5-1-875,1-1-2231,0-5-3750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1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7748,'0'0'109,"28"1"-56,-8-1-32,6 0 20,1 1 0,-1 2 0,1 0 0,-1 2 0,0 0 0,14 7-41,-17-4 206,1 0-1,-1 3 1,-1 0 0,0 0-1,0 2 1,12 11-206,-24-17 98,0 2-1,-1 0 0,0 0 1,-1 0-1,0 1 1,0 0-1,-1 1 1,0 0-1,-1 0 1,0 0-1,-1 1 1,0-1-1,-1 1 1,0 1-98,1 9 162,0 0 0,-2 0 0,0 0 0,-2 1 0,0-1 1,-1 0-1,-2 1 0,0-1 0,-3 9-162,-1-4 84,-1 0 1,-1-1-1,-1 0 0,-2 0 0,-1-1 0,0 0 1,-7 8-85,0-4 69,0-1 1,-2 0-1,-1-2 1,-25 24-70,31-35-672,-1-1 0,0-1 0,-13 7 672,17-12-1429,0-1 0,-1 0 1,0-1-1,1-1 0,-9 2 1429,4-4-2406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2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0 988 368,'0'0'296,"0"0"2017,0 0 4432,4-35-4939,-4 35-1806,9-70 91,9-25-91,1 28 24,2 0 1,29-58-25,-22 57-4,2-8-5,12-30-99,47-86 108,-83 180-1,-3 6 1,-1 0-1,1 1 0,1-1 0,-1 1 0,1-1 1,0 1-1,0 0 0,0 0 0,1 1 0,0-1 1,0 1-1,0 0 0,1 0 1,-5 3-3,0 0 0,0 1 0,1-1 1,-1 1-1,0 0 0,0-1 0,1 1 0,-1 0 0,0 0 0,1 0 1,-1 0-1,0 0 0,1 0 0,-1 0 0,0 0 0,0 0 0,1 1 1,-1-1-1,0 1 0,0-1 0,1 1 0,-1-1 0,0 1 0,0 0 1,0-1-1,0 1 0,0 0 0,0 0 0,0 0 0,0 0 0,0 0 1,0 0-1,-1 0 0,1 0 0,0 0 0,0 0 0,0 1 3,2 6 2,1 0 1,-1 0-1,-1 0 0,1 0 0,0 5-2,-2-5 18,18 81 179,-4 1 0,-2 17-197,8 188 98,-20-282-92,8 147-1473,-10 134 1467,1-293-83,0 0 0,0 0 1,0 0-1,0 0 0,0 0 0,0 0 0,-1 0 0,1 0 0,0 0 1,0 0-1,-1 0 0,1 0 0,-1 0 0,1-1 0,0 1 0,-1 0 1,0 0-1,1 0 0,-1-1 0,1 1 0,-1 0 0,0 0 0,0-1 1,1 1-1,-1-1 0,0 1 0,0-1 0,0 1 0,0-1 1,0 1-1,0-1 0,0 0 0,1 0 0,-1 1 0,0-1 0,0 0 1,0 0-1,0 0 0,-1 0 83,-1-1-40,0 1 0,0-1 0,0 0 0,0 0 0,0 0 0,0 0 0,0-1 0,0 1 0,0-1 0,1 0 0,-1 0 0,-2-2 40,-13-15 130,0-2 0,1 0 1,1-1-1,1-1 0,1 0 0,0-4-130,-7-8 441,8 13 1,-31-57 1473,40 71-1666,1 0 0,0 0 1,0 0-1,0 0 0,2-1 1,-1 1-1,1-1 0,-1-7-249,2 15 16,1-1 0,-1 1 1,0-1-1,0 1 0,1 0 0,-1-1 0,0 1 0,1-1 0,0 1 0,-1 0 0,1 0 0,0-1 0,-1 1 0,1 0 1,0 0-1,0 0 0,0 0 0,0 0 0,0 0 0,0 0 0,1 0 0,-1 0 0,0 0 0,0 1 0,1-1 0,-1 0 1,0 1-1,1-1 0,0 1-16,5-2 15,0 0 1,1 1-1,0 0 1,-1 0 0,3 0-16,-3 1 29,65-3-30,1 3 1,28 5 0,-21 2-2468,-2 2-3510,-72-8 3484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2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1 883 16,'0'0'8825,"0"0"-5866,0 0-2463,0 0-408,23-30 62,-5 7-114,8-10 6,-2-1 0,-1 0 0,-1-2-1,-3 0 1,9-23-42,9-36 40,-4-2 0,-5-1 0,-3-6-40,-20 84 12,-2 0-1,-1-1 0,0 1 1,-2-3-12,0 23 1,0 0 1,0 0-1,0 0 1,0-1 0,0 1-1,0 0 1,0 0-1,0 0 1,0 0 0,0 0-1,0 0 1,0 0-1,0 0 1,0-1 0,0 1-1,0 0 1,0 0-1,0 0 1,-1 0 0,1 0-1,0 0 1,0 0-1,0 0 1,0 0 0,0 0-1,0-1 1,0 1-1,0 0 1,0 0 0,-1 0-1,1 0 1,0 0-1,0 0 1,0 0 0,0 0-1,0 0 1,0 0-1,0 0 1,0 0 0,-1 0-1,1 0 1,0 0-1,0 0 1,0 0 0,0 0-1,0 0 1,0 0-1,0 0 1,-1 0 0,1 0-1,0 0 1,0 1-1,0-1 1,0 0 0,0 0-2,-3 0 11,1 1 0,-1-1 0,1 1 0,-1 0 1,1 0-1,-1 0 0,1 0 0,-1 0 0,1 1 1,0-1-1,0 1 0,0-1 0,0 1 0,0 0 1,0 0-1,0 0 0,0 0 0,1 0 0,-1 0 1,1 0-1,-1 2-11,-6 11 46,0 0 1,0 0 0,1 3-47,4-12 14,-16 44 47,2 0 1,2 1-1,3 1 0,1 0 1,0 27-62,4 4 25,3 0 0,3 1 0,6 13-25,-5-86 6,2 1 1,-1-1-1,2 0 1,0 0-1,0 0 0,0 0 1,2 0-1,-1-1 1,2 1-7,-3-6 2,0 0 1,0 0-1,0 0 1,1-1 0,0 1-1,0-1 1,0 0-1,1 0 1,-1 0-1,1-1 1,0 0-1,0 1 1,0-2 0,0 1-1,1-1 1,-1 0-1,1 0 1,1 0-3,1 0-1,0 0 0,0-1 0,0 0 1,0-1-1,0 0 0,0 0 0,0 0 0,0-1 1,0-1-1,0 1 0,-1-1 0,1-1 1,5-1 0,-3-1-23,1 0 0,-1-1 1,-1 0-1,1-1 0,-1 0 1,0 0-1,0-1 0,6-8 23,10-16-115,-1 0 0,-1-2-1,-2 0 1,16-37 115,-33 63-12,32-66-22,-3-2-1,-4-1 0,-3-2 1,-3 0-1,-4-2 0,-3 0 1,-1-27 34,-10 11 242,-5 96-198,0 0-1,0 0 0,0 0 1,-1 1-1,1-1 0,0 0 0,0 0 1,0 1-1,-1-1 0,1 0 1,0 0-1,0 1 0,-1-1 1,1 0-1,-1 0 0,1 1 0,-1-1 1,1 1-1,-1-1 0,1 0 1,-1 1-1,0-1 0,1 1 1,-1 0-1,0-1 0,0 0-43,-1 1 70,1-1-1,-1 1 1,0-1 0,0 1-1,0 0 1,0 0 0,0 0-1,1 0 1,-1 0 0,0 0-1,-2 0-69,-1 1 92,0 0 0,1 0 1,-1 1-1,0 0 0,1-1 0,-1 1 0,1 1 0,-1-1 1,-1 3-93,-5 5 36,1 0 1,0 1 0,1 0 0,1 1 0,0 0 0,0 0-1,1 1 1,1 0 0,0 0 0,0 2-37,-11 30 15,3 1-1,-4 22-14,3-1 23,2 1 0,4 0-1,2 1 1,4 0 0,2 0-1,6 29-22,-4-89 3,0 0 0,0-1 0,1 1 0,1-1 1,-1 0-1,1 0 0,1 0 0,-1 0 0,1 0 0,3 3-3,-4-7 1,0 1 1,1-1-1,0 1 1,0-1-1,0 0 0,1-1 1,-1 1-1,1-1 1,0 0-1,0 0 0,0 0 1,0-1-1,0 0 1,1 0-1,-1 0 1,1-1-2,5 2-47,0-1 1,1-1 0,-1 1-1,0-2 1,1 0 0,-1 0 0,1-1-1,-1-1 1,0 0 0,0 0 0,0-1-1,0 0 1,8-5 46,-3 1-434,-1 0-1,0-2 1,0 0 0,-1 0-1,0-1 1,-1-1-1,0-1 1,2-2 434,-10 9-1156,0-1-1,0 0 0,-1 0 1,1 0-1,-1 0 1,0-2 1156,13-27-5472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13350,'0'0'1083,"0"33"-619,0-6-427,-5 350 612,0-37-686,7-382-1102,2 1 0,2-1 0,9-29 1139,-4 19-86,3-17 56,2 0 1,4 1 0,2 1-1,7-9 30,-24 67 4,-1 0 0,1 0 0,0 1 0,1-1 0,0 1 0,0 0 0,1 1 0,0 0 0,1-2-4,-3 6 8,0-1 1,0 1-1,0-1 1,1 2-1,-1-1 1,1 0-1,-1 1 1,1 0-1,0 1 1,0-1-1,-1 1 1,1 0-1,0 0 1,0 1-1,3 0-8,-6 0 38,-1 0-1,0 0 1,0 1-1,0-1 0,0 1 1,1-1-1,-1 1 1,0 0-1,0 0 1,0 0-1,0 0 1,0 0-1,-1 1 1,1-1-1,0 0 1,-1 1-1,1-1 0,1 2-37,0 2 80,1 0-1,-1 0 0,1 0 0,-1 1 0,-1-1 1,1 1-1,0 2-79,3 12 167,0 1 1,-1 0 0,1 16-168,-1 7 66,-1 0 0,-2 0 0,-2 0 0,-3 7-66,0-22 9,-1 1 1,-1-1 0,-2 0 0,-1 0 0,-1-1-1,-8 16-9,-48 85 84,31-63-31,2 1-53,32-67-7,0 0 1,0 0 0,0 0 0,0 0-1,0 0 1,1 0 0,-1 0 0,0 0-1,0 0 1,0 0 0,0 0 0,0 1 0,0-1-1,0 0 1,0 0 0,0 0 0,1 0-1,-1 0 1,0 0 0,0 0 0,0 0-1,0 0 1,0 0 0,0 0 0,0 0-1,0 0 1,0 1 0,0-1 0,0 0 0,0 0-1,0 0 1,0 0 0,0 0 0,0 0-1,0 0 1,0 0 0,0 1 6,13-14-174,-13 12 170,43-49-83,5-5-7,14-10 94,-47 51-10,0 0 0,1 1-1,1 1 1,0 0 0,1 2 0,13-7 10,-27 15-2,1 0 0,0 0 0,-1 1 0,1 0 0,0-1 0,0 2 0,-1-1 0,1 1 0,0-1 0,0 1 0,5 1 2,-9-1 0,0 0-1,-1 1 0,1-1 1,0 0-1,0 0 1,0 1-1,0-1 0,0 1 1,-1-1-1,1 1 1,0-1-1,0 1 0,-1-1 1,1 1-1,0 0 1,-1-1-1,1 1 0,-1 0 1,1-1-1,0 1 1,-1 0-1,0 0 0,1 0 1,-1 0-1,1 0 1,2 25 10,-3-18-2,1 187 193,-1-110-186,12-107-1157,6-33-2217,-8 3-1371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4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8756,'0'0'2036,"0"0"-1007,1 25-727,-1-2-279,1 5-21,0 1-1,2-1 1,0 0 0,2-1 0,2 2-2,-2-11-276,1 0 1,1 0-1,0-1 1,1 0-1,1 0 0,2 2 276,-7-13-84,0 0-1,0-1 1,0 1-1,0-1 1,1 0-1,0-1 1,0 1-1,0-1 1,1 0-1,0 0 1,-1 0-1,1-1 1,0 0-1,1 0 1,-1-1-1,1 1 1,-1-1-1,4 0 85,-3-1-8,0 0 0,0 0 0,-1-1 0,1 0 0,0 0 0,0-1 0,0 0 0,-1 0 0,1-1 0,0 0 0,3-1 8,-4 0 2,-1 0 0,0 0-1,0 0 1,-1-1-1,1 1 1,-1-1 0,1 0-1,-1 0 1,0-1 0,-1 0-1,1 1 1,-1-1-1,2-3-1,14-26 15,-1-1 0,-2-1 0,-1 0-1,-2-1 1,-1 0 0,0-11-15,-1-4 275,-2-1-1,-3 0 1,-2 0 0,-2-17-275,-2 70 58,0 0 1,0 0 0,0 0-1,0 0 1,0 0 0,0-1-1,0 1 1,0 0 0,-1 0-1,1 0 1,0 0 0,0 0-1,0 0 1,0 0 0,0 0-1,0-1 1,0 1 0,0 0 0,0 0-1,0 0 1,0 0 0,-1 0-1,1 0 1,0 0 0,0 0-1,0 0 1,0 0 0,0 0-1,0 0 1,0 0 0,-1 0-1,1 0 1,0 0 0,0 0-1,0 0 1,0 0 0,0 0-1,0 0 1,-1 0 0,1 0-1,0 0 1,0 0 0,0 0-1,0 0 1,0 0 0,0 0 0,0 0-1,-1 0 1,1 0 0,0 0-1,0 0 1,0 0 0,0 0-1,0 1 1,0-1 0,0 0-1,0 0-58,-7 11 799,2 19-588,2 0 0,2 1 0,0-1 0,4 18-211,-2 22 36,-1 910-1399,0-972 1325,1-5-5,-1 0-1,0 0 0,0 0 0,0-1 0,0 1 0,0 0 0,-1 0 1,1 0-1,-1 0 0,0 0 0,0-1 0,0 1 0,0 0 1,0-1-1,-1 1 0,0 1 44,2-4-16,-1 0 1,1 1-1,0-1 1,0 0-1,-1 0 1,1 0-1,0 1 1,-1-1-1,1 0 1,0 0-1,-1 0 0,1 0 1,0 0-1,-1 0 1,1 1-1,0-1 1,-1 0-1,1 0 1,0 0-1,-1 0 1,1 0-1,0 0 1,-1-1-1,1 1 0,0 0 1,-1 0-1,1 0 1,0 0-1,-1 0 1,1 0-1,0-1 1,-1 1-1,1 0 1,0 0-1,-1 0 1,1-1-1,0 1 0,0 0 1,-1 0-1,1-1 1,0 1-1,0 0 1,0-1-1,-1 1 16,-7-20-325,3-3 293,1-1-1,0 0 0,2 0 1,1 0-1,1-1 0,1 1 1,1 0-1,4-13 33,-2 22 3,0 1 0,1 0 0,1 1-1,0-1 1,1 1 0,1 0 0,5-6-3,14-18 60,26-26-60,122-114 34,-111 116-25,-3-2 0,-2-3 0,0-6-9,-34 38-15,-2-2 0,-1 0 0,1-6 15,-16 26 6,0 1-1,-1-1 1,-1 0 0,0 0-1,-1-1 1,-1 1 0,-1-1-1,0 0 1,-1-7-6,-3 8 1164,2 16-1127,0 0-1,-1 0 1,1 0-1,0 0 1,0 0-1,0 0 1,0 0-1,0-1 1,-1 1 0,1 0-1,0 0 1,0 0-1,0 0 1,0 0-1,0 0 1,-1 0 0,1 0-1,0 0 1,0 0-1,0 1 1,0-1-1,0 0 1,0 0 0,-1 0-1,1 0 1,0 0-1,0 0 1,0 0-1,0 0 1,0 0 0,0 0-1,0 0 1,-1 1-1,1-1 1,0 0-1,0 0 1,0 0 0,0 0-1,0 0 1,0 0-1,0 0 1,0 1-1,0-1 1,0 0 0,0 0-1,0 0 1,0 0-1,0 0 1,0 1-37,-10 32 1142,-6 121-912,8 0 0,7 47-230,-2 32 1,1 4-1999,2-240 1772,1 1 1,-1 0-1,1 0 0,0 0 0,0 0 1,0 0-1,0 0 0,0 0 1,1 1-1,0-2 226,6-10-254,19-37 265,2 1 0,2 1-1,3 2 1,1 1 0,2 2 0,39-35-11,-34 40-1639,-42 38-5054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0 614 12166,'0'0'853,"9"-28"-439,8-25-291,3 2-1,1 0 1,29-46-123,-10 30 88,18-17-88,-40 60 16,1 0 0,1 2 0,1 0 0,20-15-16,-33 30 4,1 1 1,-1 1-1,1-1 0,0 1 1,1 1-1,-1 0 0,1 0 1,0 1-1,0 0 0,6-1-4,-11 3 6,0 1 0,0-1 0,0 1 0,-1 0 0,1 0 0,0 0 0,0 1 0,0 0-1,0 0 1,-1 0 0,1 1 0,0-1 0,-1 1 0,1 0 0,-1 0 0,0 1 0,0-1 0,1 1 0,-2 0 0,1 0 0,0 1-1,1 1-5,5 7 26,-1 0-1,0 1 0,-1 0 0,-1 1 0,0-1 0,0 2 0,-1-1 0,0 4-25,11 37 137,4 33-137,-11-48 23,10 51 60,-4 0 1,0 26-84,-12-58-6944,-2 9 6944,-3-67-153,1 0-1,0 0 0,-1-1 1,1 1-1,-1 0 1,1 0-1,-1 0 1,1 0-1,-1-1 1,0 1-1,0 0 0,1 0 1,-1-1-1,0 1 1,0-1-1,1 1 1,-1-1-1,0 1 0,0-1 1,0 1-1,0-1 1,0 0-1,0 1 1,0-1-1,0 0 0,0 0 1,0 0-1,0 0 1,0 0-1,0 0 1,0 0-1,0 0 1,0 0-1,0 0 0,0-1 154,-5 1-217,1 0 0,-1-1 0,1 0 0,-1 0 0,1 0-1,-4-2 218,0-2-192,1 1-1,0-2 0,0 1 0,-6-6 193,-40-33-261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6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5202,'0'0'5795,"0"0"-3458,0 0-2017,0 0-256,0 0 288,0 0 353,211-56-337,-104 51-112,0 1-224,0-5 0,-5 2-32,-10 3-704,-15 4-3810,-65 0-2578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6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 7892,'0'0'1462,"0"0"42,13 21-236,3 2-979,-7-11-184,0 1 0,-1 0 1,0 1-1,-1 0 0,-1 0 0,0 0 0,-1 1 1,2 11-106,2 13 78,-2-1 1,-1 1-1,-2 0 0,-2 0 1,-2 5-79,0-42-112,-1-8-197,0 0 0,1-1 0,0 1 0,0 0 0,0 0 0,1-2 309,0-15-320,-1 12 292,-1-51-99,4 0-1,1 0 1,6-12 127,-7 55 16,1 0 0,1 1 0,1 0 0,0 0 0,2 0 0,0 1-1,0 0 1,2 0 0,0 1 0,1 1 0,1 0 0,9-10-16,-13 17 27,0 1 1,1 0-1,0 0 1,1 1 0,-1 0-1,1 1 1,0 0-1,0 0 1,1 1-1,-1 1 1,1-1-1,3 1-27,3 0 49,1 0-1,1 1 1,-1 1-1,0 1 1,0 0-1,0 2 0,3 0-48,-18-1 9,0-1-1,0 1 1,0 0 0,0 0-1,-1 0 1,1 1-1,0-1 1,-1 0-1,1 1 1,-1 0-1,1 0 1,-1 0 0,0 0-1,0 0 1,0 0-1,0 0 1,0 1-1,0-1 1,-1 1-1,1-1 1,-1 1-1,1 0 1,-1-1 0,0 1-1,0 0 1,-1 0-1,1 0 1,0 3-9,1 5 26,-1 1 0,0 0 1,-1 0-1,0 0 1,0-1-1,-3 11-26,2-16 5,-1 1 0,1-1 0,-1 0 0,0 0 0,-1 0 0,0 0 0,0-1 0,0 1 0,0-1 0,-1 1 0,0-1 0,0 0 1,-4 3-6,-8 7 45,-1-1 1,-1 0 0,-7 4-46,-34 26 768,58-43-755,1-1 0,-1 0 0,1 1 0,0-1 0,-1 0 0,1 1-1,0-1 1,-1 1 0,1-1 0,0 1 0,0-1 0,-1 0 0,1 1 0,0-1 0,0 1 0,0-1 0,0 1-1,0-1 1,0 1 0,0-1 0,-1 1 0,1-1 0,1 1 0,-1-1 0,0 1 0,0-1 0,0 1 0,0-1 0,0 1-1,0-1 1,0 1 0,1-1 0,-1 1 0,0-1 0,0 1 0,1-1 0,-1 0 0,0 1 0,1-1 0,-1 1-1,0-1 1,1 0 0,-1 1 0,1-1-13,19 11-32,-16-9 34,8 2 7,1 2-1,-1-1 1,0 1-1,7 5-8,-16-8 8,0-1-1,0 1 0,1-1 1,-2 1-1,1 0 0,0 0 0,0 1 1,-1-1-1,0 0 0,0 1 1,0 0-1,0-1 0,0 1 0,-1 0 1,1 0-1,-1 0 0,0 2-7,1 3 66,-1 0-1,0 0 0,-1 0 1,0 0-1,0 0 0,-1 0 0,0 0 1,-1 0-1,0 0 0,0-1 1,-1 1-1,0 0 0,0-1 1,-1 0-1,0 0 0,-1 0 0,0-1 1,0 1-1,0-1 0,-1 0 1,-1 0-66,-14 15 96,-1 0 0,-1-2 0,-1-1 0,-1 0 0,-3 0-96,137-86-7625,-45 35 3279,-25 15 923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115 679 5811,'0'0'6178,"0"0"-5873,0 0 719,15 166-160,-40-106-607,-5-2-209,0-8 48,8-19-96,7-11 16,7-15-16,8-5-721,0 0-3921,0-9-240,23-14 2449,-13 5 1232</inkml:trace>
  <inkml:trace contextRef="#ctx0" brushRef="#br0" timeOffset="1">898 1 9909,'0'0'1846,"0"0"-61,0 0-638,-22 24-504,7-9-569,-1 1-5,1 1-1,0 0 1,2 1 0,0 0 0,0 1 0,2 1 0,0 0-1,2 0 1,-6 17-69,4 2 235,2 1 0,2 0 0,1 1-1,3 0 1,1 0 0,2 8-235,-1-38 39,2 0 0,0-1-1,0 1 1,1-1 0,0 1 0,0-1 0,1 0 0,4 9-39,-3-12 7,0 0 0,0 0 1,0 0-1,1-1 1,0 0-1,1 0 0,-1 0 1,1-1-1,0 1 1,0-1-1,7 3-7,-3-2 4,0 0 1,1-1-1,-1 0 0,1-1 1,1 0-1,-1-1 0,0 0 0,1-1 1,-1 0-1,1-1-4,20 2-173,-1-2 1,1-2-1,1-1 173,-25 2-451,0-1 0,0 0 0,0-1 0,-1 0 0,2 0 451,10-9-3356,-18 10 2961,0 0 1,-1 0-1,1 0 1,0 1-1,-1-1 1,1 0-1,-1 0 1,1 0-1,-1 0 1,0 0-1,1 0 1,-1 0-1,0 0 1,1 0-1,-1 0 1,0 0-1,0 0 1,0-1 394,0-3-3100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7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9556,'0'0'1937,"0"0"-1809,0 0 64,17 150 417,-17-65-369,0 13-112,-20-1-48,0-3-48,3-21-32,9-21-64,8-23-2865,0-18-1618,0-11 1506,13 0 1424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1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9508,'0'0'2255,"0"0"-1431,0 0-490,0 0 562,0 0 281,0 0-329,1 13-493,1 219-142,-2-231-249,0 0 0,1 0 0,-1 0-1,0 0 1,1 0 0,-1 0 0,1 0 0,-1 0-1,1-1 1,-1 1 0,1 0 0,-1 0 0,1-1-1,0 1 1,0 0 0,-1-1 0,1 1 0,0 0-1,0-1 1,0 1 0,0-1 0,-1 0 0,1 1-1,0-1 1,0 0 0,0 1 0,0-1 0,0 0-1,0 0 1,0 0 0,0 0 0,0 0 0,0 0-1,0 0 1,0 0 0,0 0 0,0 0 0,0-1-1,0 1 1,0 0 0,0-1 0,0 1 0,0-1-1,-1 1 1,1-1 0,0 1 0,0-1 0,0 1-1,-1-1 1,1 0 0,0 0 36,2-3-45,1-1 1,-1 0-1,0 1 0,0-2 0,0 1 1,-1 0-1,0 0 0,2-6 45,13-49-82,-15 51 79,7-34 6,-5 23 18,1 0-1,1 1 1,1-1-21,-4 12 2,0 1 0,1 0-1,0 0 1,0 0 0,1 1-1,0-1 1,0 1 0,0 0-1,5-3-1,-3 2 1,0 1 0,1 0-1,-1 1 1,1-1 0,0 2 0,0-1 0,1 1-1,0 0 1,-1 1 0,1 0 0,0 1-1,0-1 1,1 2 0,4-1-1,-13 2 72,-1 10 109,-1 1-169,0-1-1,-1 1 1,0 0 0,-1-1-1,-1 3-11,0-1-2,1 0-1,1 1 1,-1-1-1,2 0 1,0 6 2,0 124-40,1-137 47,-1-1 1,0 1 0,0-1 0,-1 1 0,1-1 0,-1 0-1,0 1 1,0-1 0,0 0 0,-1 0 0,1 0 0,-1-1-1,0 1 1,0 0 0,0-1 0,-1 0 0,1 0 0,-1 0-1,0 0 1,0-1 0,0 1 0,0-1 0,-2 1-8,-4 1-6,0 1 1,0-2-1,0 1 1,0-1-1,-1-1 1,0 0-1,1 0 1,-1-1-1,-6 0 6,15-1-1339,2 0-2644,0 0-1902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8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0 5779,'0'0'4831,"0"0"-3270,17 24-694,-10-15-733,7 9 124,-1 0-1,-1 0 0,-1 2 0,-1-1 0,0 1 1,-1 1-1,-2 0 0,0 0 0,1 8-257,4 40 1008,-4-1-1,0 51-1007,-8 140 861,-2-209-816,-3 0 0,-2 0-1,-2 0 1,-2-1 0,-3 0 0,-16 39-45,3-23 32,-2-1 0,-3-1 0,-3-2 1,-28 35-33,54-83-446,0-1 1,-1 0-1,0-1 1,-4 3 445,10-10-399,-1 0-1,0 0 0,0-1 1,0 0-1,0 0 1,0-1-1,0 1 1,-1-1-1,1 0 0,-1 0 1,0-1-1,-2 1 400,3-1-693,-2 0-485,-1 0 0,1 0 0,0-1 1,0 0-1,-1 0 0,1 0 0,0-1 0,-6-2 1178,-14-6-2068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1:19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0 160,'0'0'7227,"-16"23"-5028,8-11-2076,-4 4 65,0 1-1,1 0 1,1 1-1,1 0 1,1 0 0,0 1-1,1 0 1,1 1-1,-2 16-187,-4 49 1181,5 0 1,3 0-1,5 1 0,6 41-1181,1-54 250,4 0 1,4 0-1,2-2 1,3 0-1,4-1 0,2-2 1,6 4-251,-18-41 24,2 0 1,1-2 0,2 0-1,1-1 1,0-1 0,3-1-1,12 11-24,-20-22-56,1-1-1,0-1 1,1 0-1,0-2 0,1 0 1,1 0-1,-1-2 0,2-1 1,-1 0-1,1-2 1,0 0-1,8 0 57,0-2-1609,0-1 0,1-2 1609,-25 0-856,-1-1 0,0 0-1,1 0 1,-1 0 0,1-1-1,-1 0 1,1 1-1,2-2 857,-3 0-1073,0-1-1,0 1 0,0-1 1,-1 0-1,1 0 0,1-2 1074,-5 5-9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02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1 730 10101,'0'0'853,"0"0"-474,0 0-251,38-15 219,43-15 171,-1-5-1,-2-2 1,5-9-518,86-55 935,367-203 296,-459 266-1079,1 3-1,29-6-151,-71 30 23,1 1 1,0 1-1,1 2 0,0 2 1,0 1-1,16 2-23,-9 2-267,-45 1-20,0 0 0,1 0 0,-1 0 0,0-1-1,0 1 1,0 0 0,0 0 0,0 0 0,0 0-1,-1 0 1,1 0 0,0 0 0,0-1 0,-1 1 0,1 0-1,0 0 1,-1 0 0,1-1 0,-1 1 0,1 0 0,-1 0-1,1-1 1,-1 1 0,0 0 0,1-1 287,-12 8-1655,0-1 0,-1 0 0,0-1-1,-9 2 1656,20-7-78,-29 10-1651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03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0 8372,'0'0'192,"-112"144"192,62-57 304,5 2 241,3 8 175,17-10-479,15-11 159,10-11-288,10-18-272,37-11-128,15-16 0,21-16-48,16-4-16,15-13 16,13-39-48,0-13-2753,-85 30-5010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36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0 64,'0'0'542,"-29"11"2267,-150 56 7983,176-67-10725,-17 10 1472,20-10-1522,0 0 0,0 0-1,-1 0 1,1 0 0,0 1 0,0-1 0,0 0 0,0 0-1,0 0 1,0 0 0,0 0 0,0 0 0,0 0 0,0 1 0,-1-1-1,1 0 1,0 0 0,0 0 0,0 0 0,0 0 0,0 1-1,0-1 1,0 0 0,0 0 0,0 0 0,0 0 0,0 0 0,0 1-1,0-1 1,0 0 0,1 0 0,-1 0 0,0 0 0,0 0-1,0 1 1,0-1 0,0 0 0,0 0 0,0 0 0,0 0 0,0 0-1,0 0 1,1 0-17,13 6 92,55 3 43,0-3-1,0-2 1,40-5-135,-50 1 28,84-2 33,184 5-55,-307-2-511,1 1-1,-1 1 1,0 0 0,0 2-1,3 1 506,-23-6-131,1 0 0,-1 0 0,0 0 0,0 0-1,1 0 1,-1 0 0,0 0 0,1 0 0,-1 0 0,0 0-1,1 0 1,-1 1 0,0-1 0,0 0 0,1 0 0,-1 0-1,0 0 1,0 1 0,1-1 0,-1 0 0,0 0 0,0 0-1,0 1 1,1-1 0,-1 0 0,0 1 0,0-1 0,0 0-1,0 0 1,1 1 0,-1-1 0,0 0 0,0 1 0,0-1-1,0 0 1,0 0 0,0 1 0,0-1 0,0 0 0,0 1-1,0-1 1,0 1 131,-4 9-8196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37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10949,'0'0'944,"0"0"193,0 0-1137,0 0 96,0 0-80,129 24 160,-29-19 96,17-5-80,7 2 0,-4-2-48,-16 0-144,-24 0 32,-18 0-32,-25 0-48,-17 0-3713,-20-7-2706,0-2 2817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37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90 5971,'0'0'6307,"0"0"-5507,0 0-704,-25 146 192,22 17 352,-7 18-287,-2 1-81,-3-1-96,-2-11-48,2-13-64,5-21-64,5-19 0,5-25 0,0-23-1121,0-31-2496,0-38-3170,7-29 3217</inkml:trace>
  <inkml:trace contextRef="#ctx0" brushRef="#br0" timeOffset="1">530 1 9172,'0'0'1425,"0"0"-593,48 148 1089,-48 33-1056,0 16-401,-3 4-144,-19 3 96,-5-12-128,-1-10-144,6-19-64,2-29-48,10-20-32,7-17-32,3-28-2529,0-69-5795,0 0 3970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46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1 185 8596,'0'0'1438,"0"0"-528,0 0-638,20 19-157,6 4-73,0-1 1,15 9-43,-35-27 5,0-1 1,0 0 0,0-1-1,0 0 1,0 0-1,1 0 1,-1 0-1,1-1 1,0 0 0,-1-1-1,1 1 1,0-1-1,0-1 1,-1 1-1,1-1 1,-1 0 0,1-1-1,5-1-5,-11 3 1,10-3 5,0-1-1,0 0 1,-1-1-1,1 0 1,-1 0-1,0-1 1,0-1-1,-1 1 0,0-1 1,0-1-1,0-1-5,4-3-42,0-2-1,-1 0 1,-1 0-1,0-1 1,-1-1 0,5-10 42,-11 18-171,0-1 0,-1 1 1,0-1-1,0 0 0,-1 0 1,0-1 170,-1 7-20,-1 1 1,0-1-1,0 1 1,0-1-1,0 1 1,0-1-1,-1 0 1,1 1-1,-1-1 1,0-2 19,0 4 12,1 0 0,-1 0-1,1 0 1,-1 0 0,0 0 0,0 0 0,1 0 0,-1 0 0,0 1-1,0-1 1,0 0 0,0 0 0,0 1 0,0-1 0,0 1 0,0-1-1,0 0 1,0 1 0,0 0 0,-1-1 0,1 1 0,-1 0-12,-10-2 275,-1 0 1,1 1 0,0 1 0,-1 0-1,1 1 1,-2 0-276,7 0 119,0 0 1,0 1-1,0-1 0,0 1 1,1 1-1,-1 0 0,1-1 1,-1 2-1,1-1 0,0 1 0,-3 3-119,-6 6 148,2 0 0,0 1 0,1 1-1,0 0 1,1 1 0,0 0 0,2 0-1,0 1 1,1 0 0,0 1 0,2 0-1,-2 7-147,0 3 92,2-1 0,1 1 0,1 0 0,2 0 0,0 0 0,2 0-1,1 0 1,2 4-92,-2-28-8,-1 1-1,1-1 0,0 1 1,0-1-1,1 0 0,0 1 1,-1-1-1,1 0 0,1 0 1,-1 0-1,0 0 0,1-1 1,0 1-1,0-1 0,0 1 1,0-1-1,1 0 0,2 2 9,0-1 43,0-1-1,0 0 0,0 0 0,0-1 0,0 1 1,0-1-1,1-1 0,-1 1 0,1-1 1,-1 0-1,1-1 0,3 1-42,0-1-104,-1-1-1,0 1 1,1-2-1,-1 1 1,0-1-1,0-1 1,0 0-1,0 0 1,1-1 104,-4 1-375,0 1 1,-1-2-1,1 1 0,-1-1 1,0 0-1,1 0 0,-2 0 1,1 0-1,-1-1 1,1 0-1,-1 0 0,3-5 375,20-42-8305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46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24 564 10213,'0'0'1102,"-5"21"-732,-11 62-242,16-82-122,-1 1 0,1-1-1,0 1 1,-1-1 0,1 1-1,0-1 1,0 1-1,0-1 1,0 1 0,0-1-1,0 1 1,1 0 0,-1-1-1,0 1 1,1-1 0,-1 0-1,1 1 1,0-1-1,-1 1 1,1-1 0,0 0-1,0 1-5,0-2 4,0 1-1,1-1 0,-1 1 0,0-1 1,0 1-1,0-1 0,1 0 1,-1 0-1,0 1 0,1-1 0,-1 0 1,0 0-1,0 0 0,1-1 0,-1 1 1,0 0-4,8 0 18,1 0-10,0-1-1,0 0 1,-1 0-1,1-1 1,-1 0-1,1-1 1,-1 1-1,0-2 1,0 0-1,0 0 1,-1 0-1,1-1 1,-1 0 0,4-5-8,9-6 18,-1-1 0,-1-1 1,-1 0-1,15-21-18,-16 18-151,0-1 0,-2-1 0,0 0-1,-2-1 1,0-1 0,-2 0 0,-1 0 0,-1-1 0,-1 0 0,-1-1 0,-1 1 0,-2-2-1,-1 1 1,0-24 151,-3 37 26,1 2 18,-1 0 0,0 0 0,-1 1 0,-1-1 0,0 0 0,-2-7-44,3 16 104,0 0-1,-1 1 1,1-1-1,0 1 1,-1-1-1,1 1 1,-1 0 0,0-1-1,0 1 1,1 0-1,-2 0 1,1 0-1,0 1 1,0-1-1,-1 0 1,1 1-1,0-1 1,-1 1 0,0 0-1,1 0 1,-1 0-1,0 0 1,1 1-1,-1-1 1,0 1-1,0-1 1,0 1-1,1 0 1,-1 0 0,-1 0-104,3 0 46,0 0 1,0 0-1,0 1 1,-1-1-1,1 0 1,0 0-1,0 1 1,0-1-1,0 0 1,0 1-1,0-1 1,0 1 0,0-1-1,0 1 1,0 0-1,0-1 1,0 1-1,0 0 1,1 0-1,-1 0 1,0 0-1,0 0-46,-12 28 301,12-25-257,-36 121 429,-10 83-473,30-130 127,4-19 86,3 0-1,2 1 0,3 0 1,3 0-1,3 14-212,-1-69 0,0 0 0,1 0-1,-1-1 1,1 1 0,0 0-1,1 0 1,-1-1 0,1 1-1,0 0 1,0-1 0,0 0-1,1 1 1,0-1 0,0 0-1,0 0 1,0-1 0,0 1-1,1-1 1,-1 1 0,1-1-1,0 0 1,0-1 0,0 1-1,1-1 1,-1 1 0,1-1-1,-1 0 1,1-1 0,-1 1-1,1-1 1,0 0 0,0 0 0,4 0 0,-4-1-114,5 2 52,0 0 1,0-2-1,0 1 1,5-1 61,-11-1-398,0 1 1,0-1 0,0 1 0,0-1 0,0-1-1,0 1 1,0-1 0,3-1 397,25-24-7908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4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0 476 10533,'0'0'776,"0"0"-608,0 0-152,0 0 0,32 13 3,-32-13-19,56 22 24,27 5-24,-75-25 2,0 0 1,-1-1-1,1 1 1,0-2-1,0 1 1,-1-1-1,1 0 0,0-1 1,0 0-1,0 0 1,-1-1-1,1 1 1,-1-2-1,1 1 0,-1-1 1,0 0-1,0-1 1,2-1-3,0 1 7,1-1-21,-1 1 1,0-1 0,0-1 0,0 0 0,-1 0-1,0 0 1,0-1 0,-1-1 0,1 1-1,-1-1 1,-1 0 0,0-1 0,0 1 0,-1-1-1,0 0 1,0-1 0,-1 1 0,0-1-1,-1 0 1,0 0 0,-1 0 0,0 0 0,1-10 13,-2 11-27,-1 2 21,1 0 0,-1 0 0,-1 0 0,1 0-1,-1-1 7,1 6 8,-1 0-1,1 0 1,-1 0-1,0 0 0,0 1 1,1-1-1,-1 0 1,0 0-1,-1 1 0,1-1 1,0 1-1,0-1 1,-1 1-1,1-1 0,0 1 1,-1 0-1,0 0 0,1-1 1,-1 1-1,0 0-7,-5-2 99,0 1 0,-1-1 1,1 1-1,-1 1 0,1-1 0,-1 1 0,0 0 0,0 1 0,1 0 0,-1 0 0,0 1 0,0 0 1,1 0-1,-1 1 0,1 0 0,-1 0 0,1 1 0,0 0 0,0 0 0,0 0 0,0 1 1,0 0-1,1 1 0,0-1 0,0 1 0,0 1 0,0-1-99,-4 8 68,0 0-1,1 0 1,1 1 0,0 0 0,1 0-1,0 1 1,1 0 0,1 0-1,0 0 1,1 1 0,1-1-1,0 1 1,2 0 0,-1 0-1,2 0 1,0 1 0,1-1-1,1 0 1,2 11-68,-3-22 6,1 1 0,-1-1 0,1 0 0,1 0 1,-1 0-1,1 0 0,-1 0 0,1 0 0,1-1 0,-1 1 0,1-1 0,-1 0 0,1 0 0,3 1-6,0 1 2,0-1-1,0 0 0,1-1 0,0 0 0,0 0 1,0-1-1,0 0 0,8 2-1,2-1-17,1-1 0,0 0-1,-1-1 1,1-2 0,0 0 0,0 0 0,0-2-1,7-1 18,-8-2-394,0 0 1,0-1-1,0 0 0,-1-2 0,0 0 0,0-1 0,-1 0 0,0-2 0,0 0 0,9-10 394,19-18-3900,-1-2 1,27-35 3899,-46 44-623,-4 7 1370,-5 9 3285,-14 15-1495,-1 1-461,0 0-691,-1 6-1247,0-1 0,0 1 0,-1 0 1,1-1-1,-1 0 0,-1 1 1,1-1-1,-1 0 0,-2 4-138,-3 7 100,1-1-72,-15 30 30,1 1-1,3 0 0,2 4-57,14-41-1,0 1 0,1 0 0,0 0 0,0 0 0,1 3 1,1-12-10,-1-1 0,1 0 0,-1 0-1,1 0 1,-1 1 0,1-1 0,-1 0 0,1 0 0,-1 0 0,1 0-1,-1 0 1,1 0 0,-1 0 0,1 0 0,-1 0 0,1 0 0,0 0-1,-1 0 1,1-1 0,-1 1 0,1 0 0,-1 0 0,1 0 0,-1-1 0,1 1 10,6-3-44,-1-1 1,1 1-1,-1-1 1,1 0-1,-1-1 1,0 0-1,0 0 1,-1 0-1,4-5 44,48-60-120,-33 39 90,-2 2 2,-15 19 24,1 0-1,-1 1 1,2 0-1,-1 0 1,1 1 0,1 0-1,0-1 5,-10 9 8,1 0 0,-1 0 0,0 0 0,0 0 0,1 0-1,-1 0 1,0 0 0,0-1 0,1 1 0,-1 0 0,0 0 0,1 0 0,-1 0-1,0 0 1,0 0 0,1 0 0,-1 0 0,0 1 0,0-1 0,1 0-1,-1 0 1,0 0 0,0 0 0,1 0 0,-1 0 0,0 0 0,0 1 0,0-1-1,1 0 1,-1 0 0,0 0 0,0 0 0,0 1 0,1-1 0,-1 0-1,0 0 1,0 1 0,0-1 0,0 0 0,0 0 0,0 1 0,0-1 0,1 0-1,-1 0 1,0 1 0,0-1 0,0 0 0,0 0 0,0 1 0,0-1-1,0 0 1,0 0 0,0 1 0,-1-1 0,1 0 0,0 1-8,0 21 89,0-17-42,-1 17 32,1-16-65,-1 1-1,1 0 1,1-1 0,-1 1-1,1-1 1,0 1-1,2 5-13,-2-10-1,0-1-1,0 1 0,0 0 0,0 0 0,0 0 0,1-1 0,-1 1 0,0-1 0,1 1 0,0-1 0,-1 0 0,1 1 0,0-1 0,-1 0 0,1 0 0,0 0 1,0 0-1,0-1 0,0 1 0,0-1 0,0 1 0,0-1 0,0 1 0,0-1 0,0 0 0,1 0 0,-1 0 2,22 1-224,-1-1-1,0-1 0,0-1 1,0-1-1,13-4 225,-28 5-73,-1 1 0,1-1-1,0 1 1,0 0 0,0 1 0,-1 0 0,1 0-1,0 1 1,7 1 73,-14-1 2,1 0 0,-1 1-1,0-1 1,0 0 0,0 1 0,0-1-1,0 1 1,-1-1 0,1 1 0,0-1-1,-1 1 1,1 0 0,-1-1 0,1 1-1,-1 0 1,0-1 0,1 1 0,-1 0 0,0 0-1,-1 0-1,2 1 9,-1-1 0,0 1 0,1 0 0,-1-1 0,1 1 0,0-1 0,-1 1 0,1-1 0,1 1 0,-1-1-1,1 2-8,1-2-3,0 0 0,-1-1-1,1 1 1,0-1-1,0 1 1,0-1-1,0 0 1,0 0 0,0-1-1,1 1 1,-1-1-1,0 1 1,0-1-1,1 0 1,0 0 3,1 0-6,1 0 0,-1-1 0,1 1 0,-1-1 0,1 0 1,-1-1-1,1 1 0,2-2 6,0-2-5,-1 0-1,1 0 1,-1-1 0,0 0-1,-1 0 1,1-1 0,3-4 5,38-54-25,-44 58 15,-1 0-1,0 1 1,0-1-1,-1 0 1,0-1 0,0 1-1,-1 0 1,0-1-1,0 1 1,0-1-1,-1 1 1,0-1-1,-1 1 1,0-4 10,0 10 13,1-1 0,-1 1 0,1 0 0,-1 0 1,0 0-1,0 0 0,1 0 0,-1 0 0,0 0 1,0 0-1,0 0 0,0 0 0,0 0 0,0 1 0,0-1 1,0 0-1,-1 1 0,1-1 0,0 1 0,0-1 1,0 1-1,-1-1 0,1 1 0,0 0 0,-1 0 0,1 0 1,0 0-1,-1 0 0,1 0-13,-3-1 84,0 1-1,0 0 1,0 0 0,0 0-1,0 1 1,0-1 0,0 1 0,0 0-1,1 0 1,-2 1-84,2 0 32,-1 0-1,1 0 1,0 1 0,0 0 0,0 0 0,0 0-1,1 0 1,-1 0 0,1 0 0,0 0 0,0 1-1,0 0 1,0-1 0,-1 4-32,-17 57 108,20-61-98,-5 18 7,2 0 1,1 1 0,0-1-1,2 1 1,1 13-18,-1-32-1,1 1 0,-1-1 1,1 1-1,0 0 0,0-1 0,1 0 0,-1 1 1,1-1-1,0 0 0,0 0 0,0 1 0,0-1 1,0-1-1,0 1 0,1 0 0,0-1 1,-1 1-1,1-1 0,0 0 0,0 0 0,0 0 1,1 0-1,-1 0 0,0-1 0,1 0 0,-1 1 1,1-1-1,1 0 1,2 1-34,0 0 1,0-1-1,0 0 1,0 0-1,0-1 1,0 0-1,1 0 1,-1 0-1,0-1 1,0 0-1,0-1 1,0 1-1,0-1 1,5-3 33,-2-1-229,0 0 0,0 0 0,-1-1 0,0 0-1,0-1 1,-1 0 0,3-4 229,9-10-561,-1-2-1,5-8 562,8-25-105,-24 41 122,1 0-1,1 1 0,3-6-16,-13 21 17,1 0 0,-1 0 0,0 0 0,0 0 0,0 0-1,0 0 1,0 0 0,0 0 0,0 0 0,0 0 0,0 0-1,0-1 1,1 1 0,-1 0 0,0 0 0,0 0 0,0 0-1,0 0 1,0 0 0,0 0 0,0 0 0,1 0 0,-1 0-1,0 0 1,0 0 0,0 0 0,0 0 0,0 0 0,0 0-1,0 0 1,1 0 0,-1 0 0,0 0 0,0 0 0,0 1-1,0-1 1,0 0 0,0 0 0,0 0 0,0 0 0,0 0-1,1 0 1,-1 0 0,0 0 0,0 0 0,0 0 0,0 0-1,0 1 1,0-1 0,0 0 0,0 0 0,0 0 0,0 0-1,0 0 1,0 0 0,0 0 0,0 1 0,0-1 0,0 0-1,0 0 1,0 0 0,0 0 0,0 0 0,0 0 0,0 1-17,2 15 404,-1 24-134,-1-35-115,0 12-56,0-6-64,-1 1 0,2 0 0,0 0-1,0-1 1,3 10-35,-3-18-2,0-1-1,0 1 0,0-1 0,0 1 1,0-1-1,0 0 0,0 0 1,1 1-1,-1-1 0,1 0 0,0 0 1,-1-1-1,1 1 0,0 0 1,0 0-1,0-1 0,1 1 0,-1-1 1,0 0-1,0 0 0,1 0 1,-1 0-1,1 0 0,-1 0 0,1-1 1,-1 1-1,1-1 0,1 1 3,5-1-105,0 0 0,1 0-1,-1-1 1,0 0-1,1-1 1,-1 0 0,0 0-1,0-1 1,-1 0 0,1-1-1,0 1 1,-1-2-1,0 1 1,2-3 105,-7 6 3,1-1-1,0 1 1,-1-1-1,1 1 1,0 1-1,0-1 1,0 0 0,-1 1-1,1 0 1,0 0-1,0 0 1,0 0-1,0 1 1,1 0-3,10 2 18,-1 1 0,0 0 0,4 3-18,36 9 14,-36-13-16,0-1 0,1-1 0,-1-1 0,0 0 0,0-1 0,0-2 0,1 0 2,-9 1-2,0 0-1,0-1 0,0-1 0,0 0 0,0 0 0,-1-1 0,0 0 0,0-1 1,-1 0-1,1 0 0,-1-1 0,5-5 3,8-11-6,-1-1-1,-1-1 0,-2 0 1,0-1-1,-2-1 1,-1 0-1,2-9 7,21-56 482,14-59-482,0-1 1869,-51 163-282,-3 86-885,-5-1 0,-5 14-702,0 11 66,4 52-66,2-15-2,5-136-232,0 0 1,-2 0-1,0-1 1,-3 7 233,6-25-180,0 0-1,0 0 1,-1 0 0,1 0-1,-1-1 1,0 1 0,1 0 0,-1-1-1,0 0 1,0 1 180,1-3-26,0 1 0,1-1 1,-1 1-1,0-1 0,1 1 1,-1-1-1,0 1 0,1-1 0,-1 0 1,0 1-1,0-1 0,0 0 1,1 0-1,-1 0 0,0 0 1,0 1-1,0-1 0,1 0 0,-1 0 1,0-1-1,0 1 0,0 0 1,1 0-1,-1 0 0,0 0 0,0-1 1,0 1-1,1 0 0,-1-1 1,0 1-1,1-1 0,-1 1 0,0 0 1,1-1-1,-1 0 0,0 1 1,1-1-1,-1 1 0,1-1 0,-1 0 1,1 0 25,-4-4 8,0-1-1,1 1 1,0-1 0,1 0 0,-1 0 0,1 0 0,0-1 0,1 1 0,-1 0-1,1-1 1,0 0-8,-5-77 451,6 82-433,-2-21 175,2 1-1,0-1 1,2 1 0,0-1 0,5-16-193,-5 32 25,0-1-1,1 1 1,0 0 0,0 0-1,1 1 1,0-1 0,0 1-1,0 0 1,1 0 0,0 0-1,0 0 1,0 1-1,1 0 1,0 0 0,0 1-1,0-1 1,0 1 0,1 1-1,1-2-24,8-2 21,0 1-1,0 0 1,1 1-1,0 0 1,0 2 0,16-3-21,15 2 76,42 2-76,-76 2-169,-1 0-1,0 1 0,0 0 0,0 1 1,0 1-1,-1 0 0,1 1 0,4 1 170,-15-4-342,0 0 0,0 1 0,0-1 0,0 0 0,0 1 0,0-1 0,-1 1 0,1-1 0,0 1 0,0 1 342,9 13-6035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1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0 7395,'0'0'2588,"0"0"-1302,0 0-501,-26 1 127,-18 2-186,-22 3-726,61-5 58,0 0-1,0 1 1,0-1 0,0 1 0,0 0 0,1 0 0,-1 0 0,1 1 0,-1-1 0,1 1 0,0 0 0,0 1 0,0-1 0,0 1-1,0 0-57,-2 3 87,1 1 0,0 0 0,1-1 0,0 1 0,0 1 0,0 2-87,2-8 32,-4 14 29,2 0 0,0 0 1,0 1-1,2-1 0,0 1 1,1-1-1,1 1 0,0 0 1,3 8-62,-3-22-1,0 1 1,1 0 0,0-1-1,0 1 1,0-1-1,1 1 1,-1-1 0,1 0-1,0 0 1,1 1-1,-1-1 1,1-1 0,-1 1-1,1 0 1,0-1-1,0 1 1,1-1-1,-1 0 1,1 0 0,-1 0-1,1-1 1,0 1-1,0-1 1,1 0 0,-1 0-1,0 0 1,0-1-1,1 1 1,3 0 0,14 2-42,0 0 0,0-2 1,1 0-1,-1-2 0,15-1 42,-34 1-9,13-1-42,0-1 0,0-1 0,0 0 0,0-1 0,0-1 51,56-12-129,-71 17 131,-1 0 1,0 0-1,0 0 0,1 0 1,-1 0-1,0 0 0,0 0 0,0 0 1,1 0-1,-1 0 0,0 0 0,0 0 1,1 0-1,-1 0 0,0 0 0,0 0 1,1 0-1,-1 0 0,0 0 0,0 0 1,0 0-1,1 1 0,-1-1 0,0 0 1,0 0-1,0 0 0,0 0 0,1 0 1,-1 1-1,0-1 0,0 0 0,0 0 1,0 0-1,0 1 0,0-1 1,0 0-1,1 0 0,-1 1 0,0-1 1,0 0-1,0 0 0,0 0 0,0 1 1,0-1-1,0 0 0,0 0 0,0 1 1,0-1-1,0 0 0,0 0 0,0 0 1,0 1-1,-1-1 0,1 0 0,0 0 1,0 1-1,0-1 0,0 0-2,0 5 56,-1 8-26,-1-1-1,0 0 1,-1-1-1,0 1 1,0 0-1,-1-1 1,-1 0 0,-3 5-30,-15 30-481,-11 13 481,33-57-25,-18 25-1557,18-26 1342,1 0-1,-1-1 1,1 1-1,-1 0 0,1-1 1,-1 1-1,0 0 1,1-1-1,-1 1 1,0-1-1,0 1 1,1-1-1,-1 1 0,0-1 1,0 1-1,0-1 1,1 0-1,-1 0 1,0 1-1,0-1 1,0 0-1,0 0 1,0 0-1,0 0 0,0 0 1,0 0-1,0 0 1,1 0-1,-1 0 1,0-1-1,0 1 1,0 0 240,-5-8-5691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4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29 7812,'0'0'1704,"0"0"311,0 0 34,0 0-550,0 0-491,-22-7-279,2 1-535,-1 0 1,1 2 0,-9-1-195,28 5 8,0 0 0,0 0-1,0 0 1,0 0 0,0 0 0,0 0-1,0 0 1,0 1 0,0-1 0,0 0 0,0 1-1,0-1 1,1 0 0,-1 1 0,0-1-1,0 1 1,0 0 0,1-1 0,-1 1 0,0-1-1,0 1 1,1 0 0,-1 0 0,1-1 0,-1 1-1,1 0 1,-1 0 0,1 0 0,-1 0-1,1 0 1,0 0 0,-1 0 0,1 0 0,0-1-1,0 1-7,-1 5 14,1-1-1,0 0 1,0 0-1,0 1 0,0-1 1,1 1-14,0 4 12,0 1-4,1-1-1,0 0 0,0 1 0,1-1 0,0 0 0,1 0 0,0 0 0,4 5-7,9 16 12,21 27-12,10 18 25,-44-70-25,-1 1 1,0 0 0,0 1-1,-1-1 1,0 0-1,0 1 1,-1-1-1,1 1 1,-1 5-1,-1-10 0,0 0 1,0 0-1,-1 0 0,1 0 1,-1 1-1,1-1 0,-1 0 1,0 0-1,0 0 0,0 0 1,-1 0-1,1-1 0,-1 1 1,1 0-1,-1-1 0,0 1 1,0-1-1,0 1 0,-1-1 1,1 0-1,0 0 1,-1 0-1,1 0 0,-3 0 0,-8 5 6,-2 0-1,1-1 0,0-1 1,-1-1-1,0 0 1,0 0-1,-14 0-5,-17 0-14,0-1 1,-2-3 13,42 0 6,-1 0 0,1 0 0,-1 0 1,1-1-1,0 0 0,0-1 0,-1 0-6,5 2-99,1-1 0,0 0 0,-1 1 0,1-1 0,-1 0 0,1 0 0,0 0 0,0 0 0,0 0 0,0 0-1,-1 0 1,1-2 99,0 1-379,0 1 0,0-1-1,0 0 1,0 0-1,1 1 1,-1-1-1,1 0 1,0 0 0,-1 0-1,1 0 1,0 0-1,0-1 380,0-15-9975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1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1601,'0'0'8484,"0"0"-7316,0 0-880,-25 119 193,18-67 479,2-5-448,0-7-304,5-11-144,0-11-32,0-16-32,27-2-96,-14-16-3569,2-17-3475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1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 8756,'0'0'1265,"0"0"-497,0 0-768,0 0-32,0 0-320,0 0-1905,-3-2-4530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2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7908,'0'0'1659,"0"0"-939,0 20-330,0 91-19,0-110-372,0 0 1,0 0-1,1-1 1,-1 1-1,0 0 0,0-1 1,1 1-1,-1 0 1,1-1-1,-1 1 1,1-1-1,-1 1 1,1-1-1,-1 1 0,1-1 1,-1 1-1,1-1 1,0 1-1,-1-1 1,1 0-1,0 1 1,-1-1-1,1 0 0,0 1 1,-1-1-1,1 0 1,0 0-1,0 0 1,-1 0-1,1 0 1,0 0-1,0 0 0,-1 0 1,34 1-328,-24-2-22,1 1 33,0-2 0,0 1 0,-1-1 0,1-1 0,-1 0-1,1 0 1,-1-1 0,8-5 317,18-5 11,-26 11 40,1 0 0,-1 1 0,1 1 1,-1 0-1,1 0 0,0 1 0,2 1-51,-3-1 77,-9 0-36,1 0 0,0 0 1,0 0-1,-1 1 0,1-1 0,-1 1 0,1-1 1,0 1-1,-1-1 0,1 1 0,-1 0 1,1 0-1,-1 0 0,0 0 0,1 0 1,-1 0-1,0 0 0,0 1 0,1-1 1,-1 0-1,0 1 0,0-1 0,-1 0 1,1 1-1,0-1 0,0 1 0,0 1-41,2 6 301,0 1-1,-1 0 1,0 0-1,1 7-300,6 25 417,-8-38-457,0-1 0,0 1 0,1-1 0,-1 0 0,1 0 0,0 1 0,0-1 0,1 0 0,-1-1 0,0 1 0,1 0-1,0-1 1,-1 1 0,1-1 0,0 0 0,0 0 0,1 0 0,-1 0 0,0-1 0,1 1 0,0-1 40,12 0-4244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5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369 436 464,'0'0'6454,"-28"-1"-3856,28 1-2598,-59-2 1857,-6 3-1857,57 0 149,0 0 1,0 0-1,0 1 0,1 0 0,-1 0 1,0 0-1,1 1 0,-1 0 0,1 1 1,0 0-1,0 0 0,-1 1-149,-3 4 206,1 0 0,0 1 0,1 0 0,-1 1-1,0 2-205,5-6 62,-2 2 15,0 0 0,1 0-1,0 1 1,1 0 0,0 0 0,-2 6-77,5-10 12,0 0 0,0-1 0,1 1 0,0 0 0,0 0 0,0 1 0,1-1 0,0 0 0,0 0 0,1 0 0,0 0 0,0 4-12,0-8-3,0 0-1,0 0 0,1 0 1,-1-1-1,0 1 0,1 0 1,-1-1-1,0 1 1,1-1-1,0 1 0,-1-1 1,1 0-1,0 0 1,0 0-1,0 0 0,0 0 1,0 0-1,0 0 1,0-1-1,0 1 0,0-1 1,0 1-1,0-1 0,0 0 1,0 0-1,0 0 1,2 0 3,6 0-12,1 0 0,-1 0 0,1-1 0,-1-1 0,2 0 12,0-1-133,0-1 0,-1 0 1,1-1-1,-1 0 0,0-1 1,-1 0-1,1 0 0,-1-1 0,0-1 1,2-2 132,15-15-1930,-1-2 0,18-22 1930,-7 3-2507,-2 0-1,-2-3 1,5-14 2507,-16 24-421,-3-1 0,-1-1 0,-1 0-1,4-26 422,-19 61-22,10-52 1554,-11 54-917,-1 1-1,0-1 1,0 0 0,0 1-1,-1-1 1,0 0 0,1 0-1,-2-2-614,1 4 187,0 1 0,-1-1 0,1 1 0,0 0 0,0 0 1,-1-1-1,1 1 0,-1 0 0,1 0 0,-1 1 0,1-1 0,-1 0 0,0 0 0,1 1 0,-1-1 0,0 1 0,0-1 0,1 1 0,-1 0 0,0 0 0,0 0 0,0 0-187,-2 0 203,1-1 0,-1 1 0,1 0 0,-1 1-1,1-1 1,-1 1 0,1-1 0,-1 1 0,1 0 0,0 0 0,-1 1 0,0-1-203,-3 6 99,0 0 0,1 0 0,0 1 0,0 0 0,0 0 0,1 0 0,0 1 0,1 0 0,0 0 0,-1 2-99,2-4 32,-20 43 172,3 0 0,1 1 0,-9 47-204,21-68 29,2-1 0,1 1 0,1 1-1,1-1 1,2 0 0,0 0 0,5 24-29,-4-49-2,0 0 0,0 0 0,1 0 0,-1 0 0,1 0 0,0-1 0,0 1 0,0-1 0,1 1 0,0-1 0,0 0 0,0 0 0,0 0 1,1 0-1,-1 0 0,1-1 0,0 0 0,0 0 0,0 0 0,0 0 0,1-1 0,-1 1 0,1-1 0,0 0 0,0 0 0,2 0 2,12 2-27,1 0 0,1-1 0,-1-2-1,0 1 1,0-2 0,1-1 27,-1 1-29,18-2-555,0-1 0,17-5 584,26-3-900,-78 11 890,12 1-45,-14-1 58,0 1-1,-1 0 1,0 0-1,1 0 1,-1 0 0,0-1-1,1 1 1,-1 0-1,0 0 1,0 0-1,0 0 1,1 0 0,-1 0-1,0 0 1,-1 0-1,1 0 1,0 0-3,0 92 395,0-91-392,0-1 1,0 1 0,1-1-1,-1 1 1,0 0-1,1-1 1,-1 1 0,1-1-1,-1 1 1,1-1-1,0 1 1,-1-1 0,1 0-1,0 1 1,0-1-1,0 0 1,0 0 0,0 1-1,1-1 1,-1 0 0,0 0-1,0 0 1,1 0-1,-1-1 1,1 1 0,-1 0-1,1-1 1,-1 1-1,1 0 1,-1-1 0,1 0-1,-1 1 1,1-1-1,0 0 1,0 0-4,8 1-1,-1-1 0,0 0 0,0-1 0,1 0 0,-1 0 0,1-1 1,-2 0 6,0-1 1,0 1 0,0-2-1,-1 1 1,1-1-1,-1 0 1,0-1 0,0 1-1,0-1 1,-1-1 0,1 1-1,-1-1 1,0 0-1,-1-1 1,0 1 0,0-1-1,3-6-6,-3 5 4,-1 1-1,0-1 1,-1 1 0,1-1-1,-1 0 1,-1-1-1,0 1 1,0 0 0,-1 0-1,0-1 1,0 1-1,-1-1 1,0 1-1,0-1 1,-1 1 0,0-1-1,-2-6-3,1 10 5,0 1-1,-1 0 0,1-1 1,-1 1-1,0 0 1,0 1-1,0-1 1,0 0-1,0 1 1,-1 0-1,0 0 0,0 0 1,0 0-1,0 0 1,0 1-1,0 0 1,-3-1-5,-11-5 58,-1 0 1,0 2-1,-11-3-58,15 5 59,0 1-1,0 0 1,-15 0-59,-2 4-7382,32-1 2572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6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1809,'0'0'3132,"0"0"-1136,0 0-612,15 22-37,-15-22-1347,24 35 1276,12 26-1276,-34-55 92,1-1 0,0 1 0,-1 1 0,0-1 0,-1 0 0,0 0 0,1 1 1,-2-1-1,1 0 0,-1 1 0,0-1 0,0 1 0,-1 2-92,-1 13 201,2 172 103,1-205-375,1 1 1,-1-1-1,2 0 0,-1 0 1,2 1-1,1-4 71,-1 3 27,-1 0-1,0 0 1,-1 0-1,0 0 1,0-1 0,-1-3-27,0 11 202,0 0 0,0 0 0,0 0 0,1 1 0,-1-1 0,1 0 0,0 1 0,0-1 0,0 1 0,3-3-202,1-4 167,6-10-158,1 1-1,15-16-8,-24 29 19,2 0-1,-1 1 1,0 0 0,1 0-1,0 0 1,0 1-1,1 0 1,-1 0 0,1 0-1,0 1 1,1 0-19,-6 2 15,0 1 1,0-1-1,0 1 1,0-1-1,0 1 1,0 0-1,0-1 0,0 1 1,0 0-1,0 1 1,1-1-1,-1 0 1,1 1-16,-1-1 9,-1 1 1,0-1 0,0 1-1,0 0 1,0-1 0,0 1-1,0 0 1,-1-1-1,1 1 1,0 0 0,0 0-1,0 0 1,-1 0 0,1 0-1,-1 0 1,1 0-1,0 0 1,-1 0-10,2 5 34,-1 1 0,1-1-1,-1 0 1,-1 0 0,1 0-1,-1 1 1,-1 5-34,1-3 22,-1 51 47,-1-23-53,2 0 0,4 17-16,-4-53-1,0-1-1,0 0 1,0 1 0,1-1-1,-1 1 1,0-1-1,0 0 1,1 1-1,-1-1 1,0 0-1,1 1 1,-1-1-1,0 0 1,1 0-1,-1 1 1,1-1-1,-1 0 1,0 0-1,1 0 1,-1 1-1,1-1 1,-1 0-1,1 0 1,-1 0-1,1 0 1,-1 0-1,0 0 1,1 0-1,0 0 2,17 0-92,-12-1 22,1 1-42,0 0-1,0-1 1,0 0 0,0 0-1,0-1 1,0 0 0,-1 0-1,1 0 1,-1-1 0,4-2 112,-10 5-3,1 0 0,-1 0 0,0-1 0,1 1 1,-1 0-1,1 0 0,-1 0 0,1 0 0,-1-1 0,1 1 0,-1 0 1,1 0-1,-1 0 0,1 0 0,-1 0 0,1 0 0,-1 0 0,1 0 1,-1 1-1,1-1 0,-1 0 0,1 0 0,-1 0 0,0 0 0,1 1 1,-1-1-1,1 0 0,-1 0 0,0 1 0,1-1 0,-1 0 0,1 1 1,-1-1-1,0 0 0,1 1 0,-1-1 0,0 1 0,0-1 1,1 0-1,-1 1 0,0-1 0,0 1 0,0-1 0,0 1 0,0-1 1,1 1-1,-1-1 0,0 1 0,0-1 0,0 1 0,0-1 3,0 1 0,0 0 1,0 0-1,1 0 0,-1 0 0,0 0 0,1 0 1,-1-1-1,1 1 0,-1 0 0,1 0 0,-1 0 1,1-1-1,-1 1 0,1 0 0,0-1 0,-1 1 0,1 0 1,0-1-1,0 1 0,0-1 0,-1 1 0,2-1 0,3 2-24,1-1-1,-1 0 1,0 0-1,1-1 1,0 1-1,-1-1 1,1 0-1,-1-1 1,1 0-1,-1 1 1,0-2-1,1 1 0,-1-1 1,0 1-1,2-2 25,8-5-281,0 0 0,0 0-1,-1-2 1,3-3 281,-6 5-101,1 0 1,0 0-1,0 1 1,0 0-1,1 1 0,6-1 101,-19 7 2,1-1-1,0 1 0,0-1 1,-1 1-1,1 0 0,0 0 1,0-1-1,-1 1 0,1 0 0,0 0 1,0 0-1,0 0 0,-1 0 1,1 0-1,0 0 0,0 0 1,0 0-1,-1 1 0,1-1 1,0 0-1,0 0 0,-1 1 0,1-1 1,0 0-1,-1 1 0,1-1 1,0 1-1,-1-1 0,1 1 1,0-1-1,0 1-1,-1 1 20,1 1 0,-1-1 0,1 0 1,-1 0-1,0 0 0,0 1 0,0-1 0,0 0 1,0 0-1,0 1-20,-1 9 14,1-3-3,1 1 1,0 0 0,0-1-1,0 0 1,1 1 0,1-1 0,2 8-12,-2-11-23,-1-1-1,1 0 1,0 0 0,1 1 0,-1-2 0,1 1 0,0 0 0,0-1 0,0 0 0,1 0 0,0 0 0,4 3 23,-5-4-661,14 10-1997,-12-5-4054,-6-7 5252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7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37 592,'0'0'6822,"0"0"-4330,-22-6-1038,-72-17-107,85 20-1135,-1 2 0,1-1 0,-1 1 0,1 1 0,-1-1 0,-3 2-212,-4 0 294,12-1-222,0 0 0,0 1-1,1-1 1,-1 1 0,0 1 0,0-1 0,1 1-1,-1-1 1,1 1 0,0 1 0,-1-1-1,1 0 1,0 1 0,0 0 0,1 0-1,-1 0 1,1 1 0,-1-1 0,1 1 0,0 0-1,0 0 1,1 0 0,-3 4-72,0 2 67,1-1 0,0 1 1,0 0-1,1 0 0,0 0 1,1 0-1,0 1 0,1-1 1,0 1-1,0 6-67,1-14 1,0-1 1,0 1-1,1-1 0,-1 1 0,0-1 1,1 1-1,0-1 0,-1 0 1,1 1-1,0-1 0,0 0 1,1 0-1,-1 0 0,0 1 0,1-1 1,-1 0-1,1-1 0,0 1 1,0 0-1,-1 0 0,1-1 1,0 1-1,0-1 0,1 0 0,-1 1 1,0-1-1,0 0 0,1 0 1,-1-1-1,0 1 0,1 0 1,-1-1-1,1 1-1,10 1-23,0-1 1,0 0-1,1-1 1,-1 0 0,11-2 22,-16 1-163,1-1 1,-1 0-1,1 0 1,-1-1 0,0 0-1,0 0 1,0-1-1,-1 0 1,1 0 0,-1-1-1,6-5 163,-2 2-459,-1-1-1,0 0 1,-1-1 0,0 0-1,-1 0 1,0-1-1,3-5 460,-9 13-51,0 0 0,-1 0 1,1 0-1,-1-1 0,0 1 0,1-1 0,-1 1 0,-1-1 0,1 0 0,-1 1 0,1-1 0,-1-2 51,-8 8 1652,6-1-1588,0 1 0,0-1 0,0 1 0,0 0 0,1 0-1,-1 0 1,1 0 0,-1 0 0,1 0 0,0 0 0,0 0 0,0 1 0,0-1 0,0 0 0,0 1 0,1-1 0,-1 1 0,1-1 0,0 1-64,-3 52 336,3-45-279,0-9-54,0 1 0,0-1 0,0 1 0,0-1 0,0 1 0,1-1 0,-1 1 0,0-1 0,1 1 0,0-1 0,-1 0 0,1 1 0,-1-1 0,1 0 0,0 1 0,0-1 0,0 0 0,0 0 0,0 0 0,0 0 0,0 0 0,0 0 0,1 0 0,-1 0 0,0 0-1,1 0 1,-1-1 0,0 1 0,1-1 0,-1 1 0,1-1 0,-1 1-3,7 0-22,-1 0 0,1 0 0,-1-1 0,1 0 0,-1 0-1,3-1 23,10 0-199,-13 1-60,-1-1 1,1 0-1,0 0 1,-1-1-1,0 0 0,1 0 1,-1 0-1,0-1 1,0 0-1,0 0 1,0 0-1,0-2 259,38-17-645,-44 22 672,0 0 1,0 0 0,1 0 0,-1 0 0,0 0 0,0 0-1,0 0 1,1 0 0,-1 0 0,0 0 0,0 0 0,1 0-1,-1 0 1,0 0 0,0 0 0,0 1 0,1-1-1,-1 0 1,0 0 0,0 0 0,0 0 0,0 0 0,1 1-1,-1-1 1,0 0 0,0 0 0,0 0 0,0 0-1,0 1 1,0-1 0,1 0 0,-1 0 0,0 0 0,0 1-1,0-1 1,0 0 0,0 0 0,0 1 0,0-1 0,0 0-1,0 0 1,0 0 0,0 1 0,0-1 0,0 0-1,0 0-27,0 15 595,0-11-290,0 185 2158,0-189-2467,0 0 0,0 1-1,0-1 1,0 0 0,0 0 0,0 0 0,0 1 0,0-1 0,1 0-1,-1 0 1,0 0 0,0 1 0,0-1 0,0 0 0,0 0 0,1 0-1,-1 1 1,0-1 0,0 0 0,0 0 0,1 0 0,-1 0 0,0 0-1,0 0 1,0 0 0,1 1 0,-1-1 0,0 0 0,0 0 0,1 0-1,-1 0 1,0 0 0,0 0 0,0 0 0,1 0 0,-1 0 0,0 0 0,0 0-1,1 0 1,-1 0 0,0 0 0,0-1 0,1 1 4,10-3-625,9-14-2313,-4-11-3318,-4-2 1822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8404,'0'0'3025,"0"0"-2064,0 0-257,0 0-496,0 0-208,0 0-2353,0 0-6611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2:58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10613,'0'0'819,"0"0"-176,0 0 125,0 20-349,0 61-310,0-79-104,0-1-1,0 1 0,0 0 1,0 0-1,0 0 1,0 0-1,0-1 0,1 1 1,-1 0-1,1 0 0,-1-1 1,1 1-1,0 0 0,0 0 1,0-1-1,-1 1 0,3 1-4,-3-3 0,1 0-1,0 1 0,0-1 0,0 1 1,0-1-1,0 0 0,0 0 0,0 0 1,0 1-1,0-1 0,0 0 0,0 0 1,0 0-1,0-1 0,0 1 0,0 0 1,0 0-1,0-1 1,9 0-10,10 2-363,0-2-1,0-1 1,0 0-1,0-1 1,0-2-1,-1 0 1,6-2 373,17-9-448,30-5 448,-58 17 263,1 2 0,-1 0 0,1 0 0,-1 1-1,1 1 1,0 0 0,0 1-263,-13 0 82,-1-1 0,0 0-1,1 1 1,-1-1 0,0 1-1,0-1 1,1 1 0,-1-1-1,0 1 1,0 0 0,0 0-1,0 0 1,0 0 0,0 0-1,0 0 1,0 0 0,0 0-1,0 0 1,0 0 0,-1 0-1,1 0 1,0 1 0,-1-1-1,1 0 1,-1 1 0,0-1-1,1 0 1,-1 1 0,0 0-82,2 7 249,-2-1 1,1 1 0,-1-1 0,-1 7-250,0 0 199,1-4-427,-2 60 1112,-5-38-1928,-5-4-3370,6-25-2546,4-4 3115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1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0 544,'0'0'6854,"0"0"-3946,0 0-1187,0 0-187,0 0-411,0 0-259,-20 5-325,7-3-480,7-1-43,0 0 0,0 0 0,0 1 0,0-1 0,1 1-1,-1 1 1,1-1 0,-4 2-16,9-3 2,-1-1-1,0 1 1,0 0-1,1-1 1,-1 1 0,1 0-1,-1-1 1,0 1-1,1 0 1,-1 0-1,1-1 1,0 1 0,-1 0-1,1 0 1,0 0-1,-1 0 1,1 0-1,0 0 1,0 0 0,0 0-1,0-1 1,0 1-1,0 1-1,0 1 3,1-1-1,0 1 0,0-1 1,0 1-1,0-1 1,0 0-1,1 1 1,-1-1-1,1 0 1,-1 0-1,1 0 0,0 0 1,1 1-3,28 27 29,1-1 1,1-2-1,2-1 1,6 3-30,154 87 59,-115-71-35,-1 3-1,36 33-23,-106-75 5,-1 1 0,0 0-1,-1 0 1,0 1 0,0 0 0,-1 0 0,0 1 0,0 0-1,0 2-4,-4-8 5,0 1 0,-1 0-1,0-1 1,0 1 0,0 0-1,0 0 1,-1 0 0,1 0 0,-1-1-1,0 1 1,0 0 0,0 0-1,-1 0 1,1 0 0,-1 0-1,0 0 1,0-1 0,-1 1-1,1 0 1,-1-1 0,1 1 0,-1-1-1,0 1 1,-1-1 0,1 0-1,-2 2-4,-8 9 10,-1-1 0,0-1 0,-1 0 0,0-1 0,-1 0 0,-3 0-10,-40 24 46,-4-2-46,51-27 4,-108 55 532,-2-6 0,-2-6 0,-25 3-536,113-41-122,81-26-849,29-13-2652,-20 6-4074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13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5971,'0'0'2817,"0"0"-784,0 0-1521,0 0 609,0 0 143,0 0-399,136-96-337,-91 100-288,-3 16-144,1 1-96,-33-12-160,-5-3-5795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1188 1 2113,'0'0'5883,"0"0"-3733,0 0-867,0 0 24,-31 19-271,-11 6-764,-161 94 1022,23-27-331,-4-8 0,-4-8 0,-34 1-963,191-66 1,-10 2-229,-24 4 228,84-22-976,-1-1-1,0-1 1,6-3 976,19-9-6691,-12 9-424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14471,'0'0'704,"0"0"-704,144 0 160,-62 0-48,3 0 0,0 0-16,-11 0-32,-9 0-48,-10 0-16,-16 0-1024,-39 0-6228,0 0 353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3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0 876 656,'0'0'11414,"0"0"-10230,0 0-1072,0 0-64,149-12 32,-42-12 160,10-1-96,-7 3-48,-8 4-64,-18 4 0,-14 3-32,-63 11-5314,-7 0-2610</inkml:trace>
  <inkml:trace contextRef="#ctx0" brushRef="#br0" timeOffset="1">577 0 9861,'0'0'1520,"0"0"-1008,-74 150 81,41-38 559,1 9-511,5 2-177,9-2-32,13-7-224,5-13-128,0-18-80,25-23 0,5-19-32,2-24-1249,-4-17-2048,-1-4-2466,-20-30 2162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3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10341,'0'0'1889,"0"0"-1025,0 0-48,-47 215 353,25-96-321,2 6-303,7-6-225,8-10-256,5-10 16,0-10-48,0-10-32,0-15 0,0-14-304,3-17-3698,-3-33-3474,0 0 3411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4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16 183 11509,'0'0'1532,"0"0"-1079,0 0-389,26 11-32,88 34 0,-107-43-24,1 0-1,-1 0 1,1 0 0,0-1-1,-1 0 1,1-1-1,0 0 1,0 0-1,-1 0 1,1-1-1,0 0 1,-1-1 0,1 0-1,-1 0 1,1 0-1,2-3-7,1 0-44,-1-1-1,0-1 0,0 0 0,-1 0 0,0-1 0,-1 0 1,1 0-1,4-8 45,-8 11-232,-1 0-1,0-1 1,0 0 0,0 1-1,0-2 1,-1 1 0,0 0 0,-1 0-1,1-1 1,-1 0 0,0 1 0,-1-1-1,0 0 1,0 0 0,0 0-1,-1-6 233,0 12 7,0-1 0,0 0 0,-1 0-1,1 0 1,-1 0 0,1 0 0,-1 0-1,0 1 1,1-1 0,-1 0 0,0 0-1,0 1 1,-1-1 0,1 1 0,0-1 0,0 1-1,-1-1 1,1 1 0,-1 0 0,1 0-1,-1 0 1,1-1 0,-1 2 0,0-1-1,0 0 1,1 0 0,-1 0 0,0 1-1,0-1 1,0 1 0,0 0 0,0-1-7,-11-1 311,0 0 0,0 1 0,0 1 0,-9 0-311,8 0 279,2 1-94,0 0-1,0 0 1,1 1 0,-1 0 0,0 1 0,1 1-1,0 0 1,0 0 0,0 1 0,0 0-1,1 1 1,0 0 0,0 1 0,0 0 0,1 1-1,0 0 1,1 0 0,-5 6-185,3-2 117,1 0-1,0 0 1,1 1 0,0 0-1,1 0 1,1 1 0,0 0-1,1 0 1,0 0 0,1 1-1,1 0 1,1 0 0,0 0-1,0 9-116,1-11 32,1 1 0,0-1-1,1 0 1,0 1 0,3 9-32,-2-18 3,-1-1 0,1 1 1,0-1-1,0 0 1,0 1-1,0-1 0,1 0 1,0 0-1,0-1 1,0 1-1,0 0 1,0-1-1,1 0 0,0 0 1,0 0-1,-1 0 1,4 1-4,4 2-9,1-1 1,1 0-1,-1-1 1,0 0-1,1-1 1,0 0 0,0-1-1,10 0 9,5 0-656,0-1 0,0-2 0,8-1 656,-31 2-652,-1-1 0,1 0 0,-1 1-1,1-2 1,-1 1 0,1 0 0,-1-1 0,0 0 0,4-2 652,23-22-7623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4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0 520 368,'0'0'10186,"0"0"-7558,33-24-2463,107-82-175,-110 83-810,-2-2-1,25-26 821,-42 38-939,0-1 0,-1 0 0,-1-1 0,0 0 0,5-13 939,-8 16-283,-2 0 1,1 0 0,-2-1-1,0 0 1,0 0 0,-1 0 0,-1 0-1,0 0 1,-1 0 0,0 0 282,0 11 131,0 0 0,0 0 0,0 0 1,0 0-1,0 0 0,-1 1 0,1-1 0,0 0 1,-1 0-1,0 0 0,1 0 0,-1 1 0,0-1 0,0 0 1,0 1-1,0-1 0,0 1 0,0-1 0,-1 1 1,1-1-1,0 1 0,-1 0 0,1 0 0,-1-1 0,1 1-131,-4 0 312,1-1 0,0 1 0,-1 0 0,1 0-1,-1 0 1,1 0 0,-1 1 0,1 0 0,-1-1 0,0 2-312,2-1 127,-1 0 1,1 1 0,0-1 0,0 1 0,0 0 0,0 0 0,0 0 0,0 0 0,0 1 0,0-1 0,1 1 0,-1-1 0,0 1 0,1 0 0,0 0 0,-1 0 0,1 1 0,0-1 0,0 0 0,0 1 0,0 0 0,0 0-128,-5 9 162,0 1 1,0 1 0,1-1 0,-1 7-163,0-3 170,-10 29 316,2 2 0,2-1 1,1 2-1,-1 33-486,3 7 680,5 0 0,3 14-680,2-93 15,0 1 0,1 0 0,0 0 0,1 0 0,0 0-1,1-1 1,0 1 0,1-1 0,0 0 0,1 2-15,-2-7-6,-1-1 0,1 0 0,0 0 0,0 0 0,1 0 0,-1 0 0,1-1 0,0 0 0,0 1 0,0-1 0,0-1 0,0 1 0,1-1 0,-1 1 0,1-1-1,0-1 1,0 1 0,0-1 0,0 1 0,-1-1 0,2-1 0,3 1 6,3 0-311,39 1-756,-48-2 658,-1-1-1,0 1 0,0 0 0,0-1 0,1 0 0,-1 1 0,0-1 1,0 0-1,0 0 0,0 0 0,0 0 0,0 0 0,-1-1 0,1 1 1,0 0-1,-1-1 0,1 1 0,-1-1 0,1 0 0,-1 0 410,12-18-6245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4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1 291 512,'0'0'2967,"0"0"3764,0 0-4794,0 0-1790,0 0 95,21-9-7,-8 4-197,-4 2-17,0 0 0,1-1-1,-2 0 1,1 0 0,0-1 0,-1 0-1,0-1 1,0 0 0,-1 0 0,0-1 0,0 0-1,0 0 1,-1 0 0,0-1 0,2-4-21,-4 6 1,36-69 34,-37 67-141,1-1 0,-1 1-1,-1-1 1,0 0 0,0 1-1,0-1 1,-1 0 0,-1-3 106,0 11 17,0 0 0,0 0 1,-1 0-1,1 0 0,0 0 0,-1 0 0,1 0 1,-1 0-1,1 0 0,-1 1 0,0-1 0,1 0 0,-1 0 1,0 0-1,0 1 0,1-1 0,-1 0 0,0 1 1,0-1-1,0 0 0,0 1 0,0-1 0,0 1 1,0 0-1,0-1 0,0 1 0,0 0 0,0 0 1,0-1-1,0 1 0,0 0 0,0 0 0,0 0 1,0 0-1,-1 1-17,-5-2 216,0 1 0,0 1 1,0-1-1,0 1 0,-2 1-216,4 0 83,0 0-1,0 0 1,0 0-1,0 1 1,0 0-1,1 0 1,-1 0-1,1 0 1,0 1-1,0-1 1,0 1-1,0 0 1,1 1-1,0-1 1,-1 0-1,2 1 1,-1 0-83,-6 11 153,1-1 1,0 2 0,2-1-1,-4 12-153,3 0 241,2-1-1,0 1 1,2 0 0,1 0-1,2 1 1,0 0-241,0-21 18,0-1 1,0 1-1,1 0 1,0-1 0,0 1-1,1-1 1,0 1-1,0-1 1,1 0-1,-1 0 1,2 0 0,-1 0-1,1-1 1,0 1-1,0-1 1,1 0 0,0 0-1,0 0 1,0-1-1,1 0 1,0 0-1,0 0 1,0-1 0,0 0-1,1 0 1,0 0-1,0-1 1,3 1-19,4 1-51,0-2 0,1 1 0,0-2 1,-1 0-1,1-1 0,11 0 51,44-5-4308,-41-3-5096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5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12022,'0'0'2160,"0"0"-1871,0 0-257,0 0 32,0 0-64,0 0-4114,89 7-4722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46 446 336,'0'0'8708,"0"0"-6163,0 0-1824,0 0-126,0 0-430,4-7-122,108-164 342,-58 91-321,-3-1-1,6-21-63,-57 102-13,3-5 530,-3 12 242,0-3-750,-1 111 661,4 155-134,1-238-528,2 0-1,0-1 0,3 0 0,1 1-7,7 28-301,-12-35-676,-5-22 382,1-1 0,-1 1 0,0 0 0,0-1 0,0 1 0,0-1 0,-1 1 0,1 0-1,-1-1 1,0 1 595,1-2-224,0 0-1,-1 0 0,1-1 0,0 1 1,-1 0-1,1 0 0,-1-1 0,0 1 0,1-1 1,-1 1-1,1 0 0,-1-1 0,0 1 1,1-1-1,-1 0 0,0 1 0,0-1 0,1 1 1,-1-1-1,0 0 0,0 0 0,0 1 225,-1-1-84,0 0-1,-1 0 0,1 0 0,-1 0 0,1 0 0,-1 0 1,1-1-1,-1 1 0,1-1 0,0 0 0,-1 0 85,-7-3-64,1-1 0,0 0 0,0-1-1,1 0 1,-1 0 0,1-1 0,0 0-1,1 0 1,-2-2 64,-1-1 309,-23-23 2034,-2 2 0,-1 1 0,-1 2 0,-1 2 0,-17-8-2343,44 25 1213,28 6-1031,303-4-77,-260 7-98,-29 2-4,0 1 0,0 1 0,-1 2 1,20 7-4,57 10 16,-80-20-11,1-1 0,0-1-1,0-1 1,15-2-5,-39 1 2,0 1 0,-1-1 0,1 0 0,-1 0 0,0 0-1,1 0 1,-1-1 0,0 0 0,0 1 0,1-1 0,-1 0 0,-1 0 0,1-1 0,0 1 0,0-1-1,0 0-1,1-2 2,0-1 0,0 1-1,-1-1 1,0 0-1,0 0 1,0 0-1,0 0 1,0-5-2,2-9 3,0 0 0,-2-1 0,-1 0 1,0 1-1,-1-7-3,0 1 1,0 2 0,-1 0-1,-1 0 1,-2-3-1,2 20 0,0 0 0,-1 0-1,0 0 1,0 0 0,0 0 0,-1 0 0,0 1 0,-1-1 0,1 1 0,-1 0 0,-1 0 0,-1-2 0,3 5 7,0 1-1,0-1 0,0 1 1,0 0-1,0 0 0,-1 0 1,1 0-1,-1 1 0,0-1 0,1 1 1,-1 0-1,0 0 0,0 0 1,-2 0-7,3 1 10,1 0 0,-1-1 0,0 1 1,0 0-1,0 0 0,0 1 0,0-1 1,0 1-1,0-1 0,0 1 0,0 0 1,0 0-1,0 0 0,1 0 0,-1 1 0,0-1 1,1 1-1,-1 0 0,-1 1-10,-3 5 18,1 1 1,0 0-1,0 0 0,0 1 0,1-1 1,1 1-1,-1 0 0,2 0 0,-1 1 1,1-1-19,-4 19 65,1 0 1,1 0-1,1 8-65,-1 49 416,6 74-416,0-143 12,0 0-1,1-1 1,1 1-1,0-1 1,2 0 0,0 0-1,0 0 1,1 0-1,5 6-11,-8-16-20,0 0 0,1 0 0,0 0 0,0 0 0,1-1 1,0 0-1,0 0 0,0 0 0,0 0 0,1-1 0,-1 0 0,1 0 0,0-1 0,1 1 0,-1-1 0,0 0 0,1-1 0,0 0 0,0 0 0,-1 0 0,1-1 0,0 0 0,4 0 20,-3-1-395,2 1-158,0-1 0,-1 0 0,1 0 0,2-2 553,-10 2-403,0 0 0,0 0 1,0-1-1,-1 1 0,1-1 0,0 0 1,0 1-1,-1-1 0,1 0 1,-1 0-1,1 0 0,0 0 1,-1 0-1,0 0 0,1 0 1,-1-1-1,0 1 0,0-1 1,1 1-1,-1-1 0,0 1 0,0-1 1,-1 1-1,2-2 403,3-21-3786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7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0 458 10965,'0'0'1467,"0"0"-898,0 0-388,0 0-32,0 0-61,25 2-2,-8-1-70,-4 0-6,0 0 1,0-1 0,0 0-1,11-2-10,-17 1 6,-1 0 0,1-1 0,-1 0 0,0 0 0,1-1 0,-1 1 0,0-1 0,0-1 0,-1 1 0,1-1 0,-1 0 0,0 0 0,3-3-6,17-18 22,-1-1-1,-1-1 1,-1-1 0,17-29-22,-30 43 3,-1-1 1,0 0-1,-2-1 1,1 0-1,-2 1 1,0-2-1,-1 1 1,-1-1-1,0 1 1,-1-1-1,-1-6-3,-1 11 22,0 9-14,1-1 0,-1 1 0,0 0 1,-1 0-1,1 0 0,-1 0 1,1 0-1,-1-1 0,0 0-8,0 3 29,0 0 0,0 0 0,0 0-1,0 0 1,0 0 0,0 0 0,0 0 0,0 1 0,0-1-1,0 0 1,0 1 0,0-1 0,0 1 0,-1-1-1,1 1 1,0 0 0,0-1 0,-1 1 0,1 0 0,0 0-1,0 0 1,-1 0 0,1 0 0,0 0 0,-1 0-29,-1 1 35,1-1-1,0 0 1,-1 1 0,1-1 0,0 1 0,-1 0 0,1 0-1,0 0 1,0 0 0,0 0 0,0 0 0,0 1 0,0-1 0,0 1-1,0-1 1,0 1 0,1 0 0,-1 0 0,1 0 0,-1 0 0,0 1-35,-4 7 54,0 1 1,1-1 0,0 1 0,0 0-55,1 0 54,-8 21 174,1 1-1,1 1 0,2 0 0,1 0 0,0 17-227,0 33 1116,4 58-1116,3-122 20,0 0 0,2 0-1,0 0 1,1-1 0,1 0 0,1 1-1,1-1 1,2 3-20,-5-14 3,1 0 0,0-1 0,0 0 0,1 0 0,0 0 0,0 0 0,0-1-1,1 0 1,0 0 0,0 0 0,1-1 0,0 0 0,-1 0 0,2-1 0,-1 0 0,0 0 0,1-1-1,0 1 1,0-2 0,6 2-3,9 1-272,0-2-1,-1-1 0,1 0 1,0-2-1,2-1 273,-20 1-690,-1 0 0,0 0 0,0-1 0,1 1 0,-1-1 0,0 0 0,0-1 0,0 1 690,21-17-9140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27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6483,'0'0'590,"0"0"-617,0 0-2,24-4 157,161-21 395,-85 19 620,37 4-1143,66-3 1063,245-51 360,-249 26-699,1 8 0,30 9-724,-126 13 110,-11 0-33,1-3 0,10-6-77,-82 4-195,-17 4-3887,-7 0-2505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7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84 11813,'0'0'1305,"0"0"-675,0 0-420,-13 19-47,-2 1-97,5-6 5,0 1 0,0 0 0,2 0 0,0 0 0,0 1 0,1 1 0,-2 11-71,-9 39 150,9-30-91,-2 0-1,-1-1 1,-8 16-59,20-80-387,2 9 34,1 0 1,1 1-1,1-1 0,1 1 1,0 0-1,1 0 1,1 1-1,2-1 353,25-46-3183,21-26 3183,-53 86-63,4-7-17,5-9-23,2 1 1,0 0-1,5-4 103,-16 19 23,1 0-1,0 1 0,0-1 1,0 1-1,0-1 1,1 1-1,-1 1 0,1-1 1,0 1-1,0-1 1,0 1-1,0 1 0,0-1 1,0 1-1,0 0 1,4-1-23,-5 2 129,-1 0 0,1 0 1,-1 0-1,1 0 1,0 0-1,-1 1 1,1 0-1,-1 0 0,0 0 1,1 0-1,-1 0 1,0 1-1,1-1 1,-1 1-1,0 0-129,0 1 161,0 0 0,0 0-1,0 0 1,-1 1 0,1-1 0,-1 0-1,0 1 1,0 0 0,0-1 0,-1 1-1,1 0 1,-1 0 0,1 2-161,2 14 235,-1 0 1,-1 0 0,-1 0-1,0 0 1,-2 0 0,-2 13-236,2-21 42,-1-1 1,-1 1 0,0-1-1,-1 0 1,0 0-1,-1-1 1,0 1 0,-1-1-1,0 0 1,0 0-1,-1-1 1,0 0 0,-2 1-43,-14 16 56,-2-1 0,-1-1 1,-22 16-57,29-26 22,-2-1 1,1-1 0,-4 1-23,-19 10 20,41-20-199,2-3-4194,0 0-2625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7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9124,'0'0'2065,"0"0"-1040,0 0 415,-75 127-719,73-104-529,2-10-160,0-9-32,25-4-32,15-6-48,4-35-3138,-24 15-1904,-7-1-401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08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109 191 7027,'0'0'384,"0"0"-261,0 0-86,-2 24-7,-7 79-17,9-98-17,-1 1 0,1-1 0,0 0 0,0 0 0,1 1 0,-1-1 0,1 0 0,0 0 1,1 0-1,-1 0 0,1 0 0,0 0 0,0 0 0,1-1 0,-1 1 4,0-3-3,0-1 1,-1 1-1,1 0 0,0-1 1,0 0-1,0 1 0,-1-1 1,2 0-1,-1 0 0,0 0 1,0 0-1,0 0 0,0-1 1,1 1-1,-1-1 1,0 1-1,0-1 0,1 0 1,-1 0-1,0 0 0,1 0 1,-1 0-1,0 0 0,1-1 1,-1 1-1,0-1 0,1 0 3,0 0 1,-1 0-1,1 0 0,-1 0 0,1-1 1,-1 1-1,0-1 0,0 1 1,0-1-1,1 0 0,-2 0 0,1 0 1,0 0-1,0 0 0,-1 0 0,1-1 1,-1 1-1,1 0 0,0-3 0,3-7 12,0 0 1,-1-1-1,1-6-12,-2 10 6,7-35 16,-2 1-1,-2-1 0,-2 0 1,-2-1-1,-2-19-21,0 62 67,0 0 0,0 1 0,0-1 0,0 0 0,-1 1 0,1-1 0,-1 0-1,1 1 1,-1-1 0,0 1 0,1-1 0,-1 1 0,0-1 0,0 1 0,-1-1-67,2 2 62,-1-1 1,1 1-1,-1 0 1,1-1-1,-1 1 1,1 0-1,-1-1 1,0 1-1,1 0 1,-1 0 0,0 0-1,1-1 1,-1 1-1,1 0 1,-1 0-1,0 0 1,1 0-1,-1 0 1,0 0-1,1 0 1,-1 1-1,0-1 1,1 0-1,-1 0 1,0 0-1,1 1 1,-1-1-1,1 0 1,-1 1-1,1-1 1,-1 0-1,0 1 1,1-1-1,0 1 1,-1-1 0,1 1-1,-1-1 1,1 1-1,-1-1 1,1 1-1,0 0-62,-4 4 155,0 1 0,0-1 0,1 1 0,0 0 0,1 0 0,-1 0 0,1 0 0,0 1 1,0 1-156,-13 67 524,13-56-334,-11 83 704,2 81-894,7-91 59,-3-1 0,-13 51-59,17-121 5,-2 0 0,0 0 0,-2-1 0,0 0 0,-1 0 0,-1-1 0,-1 0 0,-9 14-5,16-30-4,1 0 0,-1 0 0,0 0 0,1 0 0,-2-1 1,1 1-1,0-1 0,0 0 0,-1 1 0,0-1 4,3-2-1,1 0-1,-1 1 0,1-1 1,-1 0-1,0 0 0,1 0 1,-1 0-1,0 0 0,1 1 1,-1-1-1,0 0 0,1 0 1,-1-1-1,0 1 1,1 0-1,-1 0 0,0 0 1,1 0-1,-1-1 0,0 1 1,1 0-1,-1 0 0,0-1 2,1 0-4,-1 0 0,0 0 0,1 1 0,-1-1 0,0-1 0,1 1 0,-1 0 0,1 0 0,-1 0 0,1 0 0,0 0 0,-1 0-1,1 0 1,0-1 0,0 1 0,0 0 0,0 0 0,0-1 4,-1-8-11,1 0 0,0-1 0,0 1 0,1 0 0,1-1 0,0 1 0,0 0 0,1 0-1,0 1 1,0-1 0,1 0 0,1 1 0,4-8 11,78-117 4,26-47-11,-105 167 6,39-66-22,10-9 23,-39 65-5,0 1 1,1 0-1,1 2 0,1 0 0,16-11 5,-22 24 12,-15 8-12,0 0 1,1 0-1,-1 0 0,0 0 0,0 0 0,1 0 1,-1 0-1,0 0 0,1 0 0,-1 0 0,0 0 1,0 0-1,1 0 0,-1 0 0,0 1 0,0-1 1,1 0-1,-1 0 0,0 0 0,0 0 0,1 1 1,-1-1-1,0 0 0,0 0 0,0 0 0,1 1 1,-1-1-1,0 0 0,0 0 0,0 1 0,2 27 17,-2-16-4,-1 10 32,-1 0 0,-1 0-1,-1-1 1,-5 17-45,-30 89 144,24-84-85,-18 52 144,-5-1-1,-4-1 1,-35 53-203,62-127-90,19-30 83,1 1 0,0 0 0,0 0 1,1 1-1,0-1 0,1 1 1,0 1-1,0-1 0,1 1 7,9-13 7,97-110-679,-105 119-3442,-8 10-3807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15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1 8052,'3'33'106,"13"319"44,-16 29 906,-40 293-1056,-179 900 2260,106-484-1852,101-971-1802,0-45-3655,11-67 2245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15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32,'0'0'221,"0"0"350,0 0 1404,0 0 3478,-5 3-3871,-6 5-1674,18-3 23,38-1 51,-42-4 23,805 13 544,313 18 458,183 113-733,-905-95-223,-6 1-53,253 29 26,2-26 34,-277-37-57,745 48 84,454 36 430,-156-54 1209,-5 50-1269,-1101-60 215,187 50-670,-419-74-166,-67-12-1110,-13-6-2300,-14-8-1483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1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9284,'289'12'930,"129"26"-930,-152-11 380,153 13 116,50 11 99,1145 192 923,-1177-162-1453,399 70 27,2-22-30,524 5 1068,-1130-115-939,-170-14-153,395 43 242,-361-33-208,-1 5 1,-1 4 0,64 27-73,-131-42 1,-1 2-1,0 1 1,0 1 0,21 15-1,-46-27-121,1 0 0,-1-1 0,0 1 1,1 0-1,-1 0 0,0-1 0,0 1 1,0 0-1,0 0 0,0 1 0,0-1 1,0 0-1,0 0 0,0 0 0,0 1 1,-1-1-1,1 0 0,-1 1 0,1-1 1,-1 0-1,1 1 0,-1-1 0,1 2 121,-9-1-4588,-24-2-3056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24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43 224,'0'0'15239,"0"0"-14919,0 0-320,0 0-32,0 0-896,0 0-1217,82-43-3954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3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8036,'0'0'248,"29"1"-166,8 0-72,13 2 8,0-3 0,0-2 1,1-2-19,145-24 210,35-3 220,851-36 980,12 63-1035,-457 29-270,-96-3-117,-429-19 12,921 50 96,-922-40-113,-1 5-1,8 7 18,-88-14-206,-21-2-967,-4 10-5305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12470,'0'0'720,"0"0"-688,0 0 48,8 173 416,-23-95-96,0-9-191,5-8-129,2-8-48,6-10 32,-1-12-64,3-11-609,-2-13-1712,-8-7-864,-10-11-49,-10-38-1456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0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33 272 6403,'0'0'2369,"0"0"-192,-32-123-752,32 96-625,2-2-608,41-3-192,21 1 0,23 9 128,10 15-80,13 7-48,-70 0-3778,-6 20-1344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28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6147,'0'0'397,"0"0"-186,24 6 299,-9-2-371,4 1 29,0 0-1,0 1 0,0 1 1,-1 1-1,0 0 0,-1 2 0,0 0 1,4 4-168,88 67 1597,46 34 514,100 52-2111,-61-60 706,14-5-706,208 84 156,-148-68 20,-50-22 56,-217-95-247,0-1-11,0 0 0,0 0 0,0 1-1,0-1 1,0 0 0,0 1 0,0-1 0,0 1-1,0-1 1,-1 1 0,1-1 0,0 1 0,0-1-1,0 1 1,-1 0 0,1 0 0,0-1-1,-1 1 1,1 0 0,-1 0 0,1 0 0,-1 0-1,1 0 1,-1 0 0,0-1 0,1 2 26,-8-1-3994,-26-1-2972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7283,'0'0'1641,"0"0"-246,0 0 78,-25 0-136,-78 1-417,97-1-812,0-1 0,0 2 0,0-1-1,0 1 1,0 0 0,0 0 0,1 1 0,-1-1-1,0 1 1,1 1 0,0-1 0,-1 1 0,1 0-1,0 0 1,0 0 0,0 1 0,0 0-108,-1 3 12,1 0-1,0 1 1,0-1 0,0 1 0,1 0-1,0 1 1,0-1 0,0 5-12,-5 7 29,1 0-32,0 0 1,1 0 0,2 1-1,0 0 1,0 0 0,2 0-1,1 0 1,1 15 2,1-34-15,0 0 1,0 0-1,1 0 0,-1 0 0,1 0 1,-1 0-1,1 0 0,0 0 1,0 0-1,0 0 0,0-1 1,0 1-1,0 0 0,0-1 1,0 1-1,1-1 0,-1 1 0,1-1 1,-1 0-1,1 0 0,0 1 1,-1-1-1,1 0 0,0 0 1,0-1-1,0 1 0,0 0 0,0-1 1,0 1-1,0-1 0,0 1 1,0-1-1,1 0 15,9 1-291,-1 0 0,1 0 0,-1-2 0,0 1 0,8-2 291,-13 0-253,1 1 0,0-1 0,-1 0-1,1 0 1,-1-1 0,0 1-1,0-2 1,0 1 0,0-1 0,0 0-1,2-2 254,10-9-1266,-2-1 0,13-15 1266,-10 10-567,1 1 92,31-34-3620,29-42 4095,-79 95 2209,-1 1 606,0 0-745,-5 29 1021,-14 12-2924,6-15-21,8-15-133,1 1 1,0-1-1,0 1 0,1 0 1,1 0-1,0 0 0,1 1 1,0-1-1,1 0 1,0 0-1,1 1 0,0-1 1,1 0-14,-1-9-31,0 0 1,0 0-1,1-1 1,-1 1 0,1 0-1,0-1 1,-1 1 0,1-1-1,0 0 1,1 0 0,-1 0-1,0 0 1,0 0 0,1 0-1,-1 0 1,1-1 0,0 1-1,-1-1 1,1 0-1,0 0 1,0 0 0,0 0-1,0 0 1,0-1 0,0 1-1,0-1 31,13 2-404,0-1 0,1 0 0,-1-1 0,7-2 404,-22 2-33,15-2-339,-1 0 1,-1-1-1,1 0 0,0-1 1,-1-1-1,14-6 372,16-10-507,21-15 507,-42 23-91,3-1 94,-1-2 0,0-1 0,8-9-3,-24 19 29,-1 0 0,0-1 0,-1 0 0,1 0 0,-2-1 0,1 0 0,-1 0 0,-1-1 0,0 0 0,3-7-29,-7 16 97,-1 1 1,0-1-1,1 1 1,-1-1-1,0 0 1,1 1-1,-1-1 1,0 1-1,0-1 1,1 0-1,-1 1 1,0-1-1,0 1 1,0-1-1,0 0 1,0 1-1,0-1 1,0 0-1,0 1 1,0-1-1,0 0 1,0 1-1,-1-1 1,1 1-1,0-1 1,0 0-1,-1 1 1,1-1-1,0 1 1,-1-1-1,1 1 1,-1-1-1,1 1 1,0-1-1,-1 1 1,1-1-1,-1 1 1,1-1-1,-1 1 1,0 0 0,1 0-1,-1-1 1,1 1-1,-1 0 1,0 0-1,1-1 1,-1 1-1,1 0 1,-1 0-1,0 0-97,0 0 81,-1 0 0,1 0 1,0 1-1,-1-1 0,1 0 0,-1 1 0,1-1 0,0 1 0,-1-1 1,1 1-1,0 0 0,0 0 0,0-1 0,-1 1 0,1 0 1,0 0-1,0 0 0,0 0 0,0 0 0,1 1 0,-1-1 1,0 0-1,0 1-81,-2 5 17,0 1 0,1-1 0,0 1 0,0 0 0,0 0 0,1 0 0,0 7-17,1 62 70,1-39-54,-1 124 40,-1-157-49,0 1-1,0-1 1,0 1-1,-1-1 1,0 0 0,0 1-1,0-1 1,-1 0-1,0 0 1,0-1 0,0 1-1,0 0 1,-1-1-1,0 0 1,1 0 0,-2 0-1,1 0 1,0-1-1,-1 0 1,0 0 0,-1 1-7,-7 4-247,0 0 0,-1-1 0,0-1 0,0 0 0,-1-1 0,1 0 0,-7 0 247,20-5-630,-13 3 946,8-5-2089,3-3-4520,3-16 333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1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10853,'0'0'1908,"0"0"-1610,0 0-244,22-2-6,75-4-11,-91 6-28,1-1 0,-1 0-1,1 0 1,0 0 0,-1-1 0,0 0-1,1 0 1,-1 0 0,0-1 0,0 0-1,0 0 1,-1-1 0,1 0 0,-1 0-1,0 0 1,0 0 0,0-1 0,0 0-1,-1 0 1,0 0 0,0-1 0,0 1-1,-1-1 1,2-3-9,-1-2 25,0 0 1,0 0-1,-1-1 0,0 1 1,-1-1-1,-1 0 0,0 0 0,0 1 1,-1-1-1,-1 0 0,-1-10-25,2 20 12,-1 1-1,1-1 0,-1 1 1,1-1-1,-1 1 1,0 0-1,1-1 0,-1 1 1,0 0-1,0 0 1,0-1-1,0 1 0,0 0 1,0 0-1,0 0 1,0 0-1,-1 0 0,1 0 1,0 1-12,0-1 15,0 1 1,0 0-1,0-1 1,1 1 0,-1 0-1,0 0 1,0-1-1,0 1 1,0 0-1,0 0 1,0 0-1,1 0 1,-1 0 0,0 1-1,0-1 1,0 0-1,0 0 1,0 1-1,0-1 1,1 0 0,-1 1-1,0-1 1,0 0-1,1 1 1,-1 0-1,0-1 1,1 1 0,-1-1-1,0 1 1,1 0-1,-1-1 1,1 1-1,-1 0 1,1-1 0,-1 1-1,1 0 1,-1 0-16,-10 22 29,1-1 0,1 1 0,1 1 0,-3 17-29,-3 6 4,-11 39 27,3 2 0,4 0 1,-2 59-32,14-70-2877,3 23 2877,5-89-3068,6-12-125,-8 1 3155,15-8-4727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1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 5507,'0'0'2881,"0"0"-480,0 0-976,0 0-369,0 0-304,-132 22 17,112-1 319,18-1-527,2 4-449,0 5-112,27 0 0,16-4 0,11-11 16,8-10-32,11-4-161,-44 0-1775,-1-13-4819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4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 5651,'0'0'5623,"0"0"-4166,0 0-1403,0 0-188,12 3-29,-6-2 165,-1 0-1,1 0 0,0 0 0,0-1 1,0 0-1,-1 0 0,1-1 1,0 0-1,0 0 0,0 0 0,-1-1 1,1 1-1,-1-1 0,1-1 0,-1 1 1,0-1-1,0 0 0,0 0 1,0 0-1,-1-1 0,3-1-1,114-95 134,-62 50-44,31-18-90,-75 60-24,-15 8 23,0 0 1,0 0-1,0 0 0,1 0 0,-1 0 0,0-1 1,0 1-1,0 0 0,0 0 0,0 0 0,1 0 0,-1 0 1,0 0-1,0 0 0,0 0 0,0 0 0,1 0 1,-1 0-1,0 0 0,0 0 0,0 0 0,0 0 1,0 1-1,1-1 0,-1 0 0,0 0 0,0 0 1,0 0-1,0 0 0,0 0 0,0 0 0,1 0 1,-1 0-1,0 0 0,0 1 0,0-1 0,0 0 1,0 0-1,0 0 0,0 0 0,0 0 0,0 1 1,1-1-1,-1 0 0,0 0 0,0 0 0,0 0 0,0 0 1,0 1-1,0-1 0,0 0 0,0 0 0,0 0 1,1 14 80,0 0-1,0 0 1,-1-1-1,-1 1 0,-1 0 1,0 0-1,0-1-79,-25 99 813,24-102-765,-11 39 114,3-1-1,1 1 1,3 1 0,2 0-1,2 16-161,3-37 196,0 36-3161,0-49-6794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4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13206,'12'-20'264,"5"-8"-214,1 2-1,3-3-49,-19 26 2,0 1-1,0 0 1,0 0 0,0 0 0,0 0-1,1 0 1,-1 0 0,1 1 0,-1-1-1,1 1 1,-1 0 0,1 0-1,0 0 1,0 0 0,-1 0 0,1 0-1,0 1 1,0-1 0,0 1 0,0 0-1,0 0 1,0 0 0,0 0 0,1 1-2,8 0 9,-8-1-1,0 0 1,-1 0 0,1 1-1,0-1 1,0 1 0,-1 0 0,1 0-1,-1 0 1,1 1 0,-1 0-1,1-1 1,-1 1 0,0 0 0,0 0-1,0 1 1,1 0-9,0 1 30,1 1 0,-1 0 0,-1 0 0,1 0 0,-1 0 0,0 0 0,0 1 0,0-1 0,0 5-30,3 9 72,-1 0-1,-1 0 0,0 0 0,-2 1 0,1 18-71,-2-13 8,0 0-1,-2 0 0,-1 0 1,-1 0-1,-1-1 1,-1 1-1,-1-1 1,-1 0-1,-9 21-7,-88 170 3,101-209-4,1 0 0,0 0 1,0 0-1,0 1 1,1-1-1,0 0 0,0 1 1,1-1-1,0 6 1,0-11-1,0 1 0,0-1-1,0 0 1,0 0-1,1 0 1,-1 0 0,0 0-1,1 0 1,-1 0 0,1 0-1,-1 0 1,1 0-1,-1 0 1,1 0 0,0 0-1,0 0 1,-1-1 0,1 1-1,0 0 1,0-1-1,0 1 1,0 0 0,0-1-1,0 1 1,0-1 0,0 1 1,30 5-21,-23-5 13,49 4-121,1-2 0,-1-3 0,1-3 0,-1-1 0,11-6 129,-24-1-2711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13238,'0'0'336,"0"0"-96,0 0-128,160 20-112,34-20 176,59 0 177,38 5 223,23 4 64,-6 4-336,-39 7-160,-46 3-112,-46 1 48,-40 8 0,-38-1-32,-24 5-15,-28 0-33,-47-23-1761,-27 1-7059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1121,'0'0'10196,"0"0"-8995,0 0-1009,0 0-192,0 0-16,0 0 16,197 56 1072,-35-29 113,36-1-401,16-5-416,15-6-128,-3-1-143,-17-1 15,-15 3-96,-32 4 64,-28 7-80,-126-18-417,-8 4-4193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5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 4914,'0'0'4090,"0"0"-2500,-20 23-477,-68 76 63,29-39-333,47-48-452,-1 1 0,2 0 0,0 1 0,-1 2-391,10-14 41,0 1 1,1-1-1,-1 1 0,0 0 1,1 0-1,0-1 1,0 1-1,0 0 1,0 0-1,0 0 1,0 0-1,1 0 1,0 0-1,-1 1 0,1-1 1,0 0-1,1 0 1,-1 0-1,0 0 1,1 0-1,0 0 1,0 0-1,0 0 0,0 0 1,0 0-1,1 1-41,1 0 2,0 1 0,1-1 0,0 0-1,-1 0 1,1-1 0,1 1-1,-1-1 1,0 0 0,1 0 0,0 0-1,-1-1 1,1 1 0,0-1 0,2 0-2,23 8 35,0-2 1,0-1 0,1-1 0,0-1-1,7-2-35,41 2-1118,35-5 1118,-73-4-3441,-40 4 3168,-1-1 1,1 1 0,-1 0-1,1 0 1,0-1 0,-1 1-1,1 0 1,-1-1 0,1 1-1,0-1 1,-1 1 0,1 0-1,-1-1 1,0 0 0,1 1-1,-1-1 1,1 1 0,-1-1-1,0 1 1,1-1 0,-1 0-1,0 1 1,0-1 0,0 0 272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3682,'0'0'7491,"0"0"-6258,0 0-129,-74 192 257,39-100-225,2-5-287,9-2-353,9-13-336,7-9-144,3-7-16,-5-7-224,-2-4-2657,4-41-3714,-2-4-737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6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10981,'0'0'2641,"0"0"-2097,0 0-447,141 51-97,-6-35 64,29-5 400,27-2 144,13-9-256,3 0-80,4 0-96,-12 0 65,-15-11-161,-17 0-16,-31 2 32,-26 0-96,-23-2-593,-87 4-3649,0 5-7011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2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5074,'0'0'614,"0"0"-403,28 15 74,-8-4-177,25 13 364,-2 2 0,0 2 0,29 26-472,86 86 2562,24 37-2562,140 162 1222,-158-162-778,108 120-82,-157-160-33,21 41-329,-77-92 79,37 50 64,-90-128-223,1 0 1,0-1 0,0 1 0,1-1 0,0-1 0,6 5 79,-14-12-66,0 1 1,0 0-1,0 0 1,0 0-1,0 0 1,0 0-1,0 0 0,0 0 1,0 0-1,0-1 1,0 1-1,0 0 1,0 0-1,0 0 1,0 0-1,0 0 1,0 0-1,0 0 1,0 0-1,0-1 1,0 1-1,0 0 1,0 0-1,1 0 0,-1 0 1,0 0-1,0 0 1,0 0-1,0 0 1,0 0-1,0 0 1,0 0-1,0 0 1,0 0-1,1 0 1,-1 0-1,0 0 1,0 0-1,0 0 1,0 0-1,0 0 1,0 0-1,0 0 0,1 0 1,-1 0-1,0 0 1,0 0-1,0 0 1,0 0-1,0 0 1,0 0-1,0 0 1,0 0-1,1 0 1,-1 0-1,0 0 1,0 0 65,0-24-7727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4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8516,'0'0'1280,"0"0"-295,0 0 34,0 0-18,0-5-540,0 4-461,0 0-1,0 0 1,0 0 0,0 0 0,1 0-1,-1 0 1,0 0 0,1-1-1,-1 1 1,1 0 0,-1 0-1,1 0 1,-1 0 0,1 1-1,0-1 1,0 0 0,-1 0-1,1 0 1,0 1 0,0-1-1,0 0 1,0 0 0,3-1 3,-1 1 1,0-1-1,1 1 0,-1-1 1,1 1-1,-1 0 0,1 1 1,0-1-4,15-1 35,0 0 1,0 1-1,3 2-35,-11-1 21,6-1 4,1 2 0,-1 0 0,1 1 0,-1 0 1,1 2-26,-12-3 16,-1 1 1,0 0 0,1 0 0,-1 1-1,0-1 1,0 1 0,-1 0 0,1 1-1,-1-1 1,1 1 0,-1 0 0,0 0 0,0 0-1,-1 0 1,1 1 0,-1-1 0,2 5-17,-3-5 4,0 0 1,0 0 0,0 0 0,-1 0 0,1 1 0,-1-1 0,0 1-1,-1-1 1,1 1 0,-1-1 0,0 1 0,0-1 0,0 1-1,0-1 1,-1 1 0,0-1 0,0 1 0,0-1 0,0 0-1,-1 1 1,0-1 0,0 0 0,0 0 0,0 0 0,-1 0-1,1-1 1,-1 1 0,0-1 0,0 1 0,0-1 0,-1 0-1,0 0-4,-7 3 6,0 0 0,0-1 0,0 0 0,-1-1 0,0-1 0,0 1 0,-3-1-6,-25 7-26,40-9 17,0-1-1,-1 1 0,1-1 0,0 1 0,0-1 0,0 1 0,0-1 1,0 1-1,0-1 0,0 1 0,0 0 0,0-1 0,0 1 0,0-1 0,0 1 1,1-1-1,-1 1 0,0-1 0,0 1 0,1-1 0,-1 1 0,0-1 1,0 1-1,1-1 0,-1 1 0,1-1 0,-1 0 0,0 1 0,1-1 1,-1 0-1,1 1 0,-1-1 0,1 0 10,61 39-77,-47-30 75,0 0-1,0 0 1,-1 1-1,0 1 1,12 12 2,-23-18 4,1-1 1,-1 0-1,1 1 0,-2 0 1,1-1-1,0 1 0,-1 1 1,0-1-1,0 0 1,0 0-1,-1 1 0,0-1 1,0 1-1,0-1 0,-1 1 1,1-1-1,-2 1 0,1 0 1,0-1-1,-1 1 1,0 1-5,-1-3 36,0 1 0,0-1 0,0 0 1,0 1-1,-1-1 0,1 0 0,-1 0 1,0-1-1,0 1 0,-1-1 0,1 1 1,-1-1-1,0 0 0,0 0 0,0-1 1,0 1-1,0-1 0,-2 1-36,-16 8 546,0 0-1,-23 6-545,44-17 7,-20 8 357,-1-1 0,1 0 1,-2-2-1,1-1 1,0 0-1,-1-2 0,-6 0-364,28-2-264,1 0-1118,1-1-2001,1 0-1456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56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9220,'0'0'865,"0"0"-849,0 0-16,0 0 0,0 0 64,0 0-64,0 0-4466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57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7443,'0'0'4258,"0"0"-3617,0 0-49,0 0 96,0 0 145,0 0-657,-8 25-176,8-7-48,0 2-1633,0-11-5891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58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88 6643,'0'0'1558,"0"0"-405,0 0-225,0 0 67,0 0-168,0 0-293,-6 8-337,0 4-163,0 1-1,1 0 1,1 0-1,0 0 1,0 1-1,2-1 1,0 1-1,0 0 1,1 3-34,-6 31 66,-9 29 19,-3-1 0,-18 41-85,29-94 22,2-7-99,6-16 66,0 0 0,0 0 0,0 0 0,0 0 0,0 0 0,0 0 0,0 0 0,0 0 0,0 0 1,0-1-1,0 1 0,0 0 0,0 0 0,0 0 0,0 0 0,0 0 0,0 0 0,0 0 0,0 0 0,0 0 0,0 0 0,0 0 0,0 0 0,0 0 0,0 0 0,0 0 0,-1 0 0,1 0 0,0 0 0,0 0 0,0 0 0,0 0 0,0 0 0,0 0 0,0 0 0,0 0 1,0 0-1,0 0 0,0 0 11,5-29-525,10-27-82,3 2 1,24-52 606,-9 27-377,-31 72 359,10-24-34,0 1-1,2 0 1,2 1-1,5-8 53,-16 30-1,0-1-1,1 1 0,0 1 0,0-1 1,0 1-1,1 0 0,0 0 0,0 1 1,0 0-1,1 0 0,-1 1 0,1 0 1,0 0-1,1 1 0,-1 0 0,1 0 1,-1 1-1,2 0 2,4 0 7,0 0 0,0 1 1,0 0-1,0 1 0,0 1 0,0 0 1,10 3-8,-16-2 20,-1 0 0,1 0 0,-1 1 0,0 0 1,0 1-1,0 0 0,0 0 0,-1 0 0,1 1 1,-1 0-1,0 0 0,-1 0 0,1 1 0,1 2-20,-1 0 35,0 1 0,0-1-1,-1 2 1,0-1 0,-1 0-1,0 1 1,0 0 0,-1 0-1,0 0 1,-1 0 0,0 1-1,0-1 1,-1 0 0,-1 1 0,0 5-35,0-11 49,-1-1-1,0 1 1,0-1 0,0 0 0,0 1 0,-1-1 0,0 0 0,0 0 0,0 0 0,0 0 0,0 0 0,-1-1 0,0 1 0,0-1 0,0 1 0,0-1 0,0 0 0,-1 0 0,1-1 0,-1 1 0,0-1 0,0 1-49,-15 8 208,1-2 0,-2 1 1,1-2-1,-4 0-208,-15 4 190,-1-2 1,0-1-1,-1-2 1,1-2 0,-1-2-1,0-1 1,-8-2-191,31-2-108,17 2 51,0 0 0,0-1-1,-1 1 1,1 0 0,0 0-1,0-1 1,0 1-1,-1 0 1,1 0 0,0-1-1,0 1 1,0 0 0,0 0-1,0-1 1,0 1 0,0 0-1,0-1 1,-1 1 0,1 0-1,0 0 1,0-1 0,0 1-1,0 0 1,0-1 0,1 1-1,-1 0 1,0-1 0,0 1-1,0 0 1,0 0 0,0-1-1,0 1 1,0 0-1,1 0 1,-1-1 0,0 1-1,0 0 1,0 0 0,0-1-1,1 1 1,-1 0 0,0 0-1,0 0 1,1-1 0,-1 1-1,0 0 1,0 0 0,1 0-1,-1 0 1,0 0 57,21-15-4405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3:5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31 133 7812,'0'0'1432,"0"0"-655,0 0-345,0 0-69,0 0-123,-8 12-168,3-3-64,2-5-3,0 0 0,1 0 1,-1 0-1,1 0 1,0 0-1,0 4-5,2-8 0,0 0 1,0 0-1,0 1 1,0-1-1,0 0 0,0 0 1,0 0-1,0 0 0,0 1 1,0-1-1,0 0 0,0 0 1,1 0-1,-1 0 1,0 0-1,0 1 0,0-1 1,0 0-1,0 0 0,0 0 1,1 0-1,-1 0 1,0 0-1,0 0 0,0 0 1,0 0-1,1 1 0,-1-1 1,0 0-1,0 0 0,0 0 1,1 0-1,-1 0 1,0 0-1,0 0 0,0 0 1,0 0-1,1 0 0,-1 0 1,0-1-1,0 1 1,0 0-1,0 0 0,1 0 1,-1 0-1,0 0 0,0 0 1,0 0-1,0 0 0,1 0 1,-1-1-1,0 1 1,0 0-1,0 0 0,28-17 25,38-30 73,-41 27-48,0 2 0,2 0 0,0 1 0,1 2 0,1 1 0,13-4-50,-41 18 2,0-1 0,0 1 0,-1 0 0,1-1 0,0 1 0,0 0 0,0-1 1,0 1-1,0 0 0,0 0 0,-1 0 0,1 0 0,0 0 0,0 0 0,0 0 0,0 0 1,0 0-1,0 0 0,0 0 0,0 1 0,-1-1 0,1 0 0,0 1 0,0-1 0,0 1 1,-1-1-1,1 0 0,0 1 0,0 0 0,0 0-2,0 1 36,-1 0-1,1 0 1,-1 0-1,1 1 1,-1-1-1,0 0 1,0 0-1,0 1 1,0-1-1,0 2-35,0 6 105,-2 49 722,-2-1 0,-9 38-827,10-52 97,0 3-572,-5-17-3811,1-19-4118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1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7395,'0'0'2383,"0"0"-1799,0 0-416,0 0 142,0 31 333,0 205 240,0 60-617,0-296-272,0 0-1,0 0 0,1 0 1,-1 0-1,0 0 0,0 0 1,0 1-1,0-1 0,0 0 1,0 0-1,0 0 0,1 0 1,-1 0-1,0 0 0,0 0 1,0 0-1,0 0 0,0 0 1,1 0-1,-1 0 0,0 0 1,0 0-1,0 0 0,0 0 1,1 0-1,-1 0 0,0 0 1,0 0-1,0 0 0,0 0 1,0 0-1,0 0 0,1-1 1,-1 1-1,0 0 0,0 0 1,0 0-1,0 0 0,0 0 1,0 0-1,0 0 0,0 0 1,1-1-1,-1 1 0,0 0 1,0 0-1,0 0 0,0 0 7,2-3-35,0 0-1,0 0 1,-1 0-1,1 0 1,-1 0-1,1-1 0,-1 1 1,0 0-1,0-1 1,-1 1-1,1-1 1,-1 1-1,1-1 36,1-12-26,10-53 102,1-55-76,-8 62 21,3 0-1,10-35-20,-15 84-6,1 0 0,1 0-1,0 0 1,0 1-1,1 0 1,1 0-1,0 1 1,1-1-1,0 1 1,0 1-1,8-7 7,-8 10-38,0 0 0,0 0 0,1 1 0,0 0 0,0 0 0,1 1 0,0 0 0,0 1 0,0 0 0,0 1 1,1 0-1,-1 1 0,1 0 0,8-1 38,-9 2-15,0 0 0,1 1 1,-1 0-1,9 2 15,-15-2 0,-1 1-1,0 0 1,0 0 0,0 0-1,0 0 1,0 0 0,0 1-1,0-1 1,0 1 0,0 0-1,-1 0 1,1 0 0,-1 0-1,1 0 1,-1 1 0,1 1 0,2 3 17,0 1 0,0 0 1,-1 0-1,0 0 0,0 0 1,-1 1-1,0-1 0,-1 1 1,0 0-1,1 6-17,-1-1 42,-1 1 1,0-1-1,-1 0 0,-1 0 0,0 0 0,-2 9-42,1-16 19,0-1-1,-1 1 0,0-1 1,0 0-1,0 1 0,-1-2 1,1 1-1,-2 0 0,1-1 1,0 0-1,-1 0 0,0 0 0,0 0 1,-1-1-1,1 0 0,-7 4-18,-8 4 61,0-1-1,-1 0 0,0-2 0,-9 3-60,-34 9 357,-10 0-357,69-20 24,4-1-77,1 0-1,-1 0 0,1 0 0,0 0 0,-1 0 1,1 0-1,0 1 0,-1-1 0,1 0 0,0 0 1,-1 0-1,1 0 0,0 0 0,-1 1 0,1-1 1,0 0-1,-1 0 0,1 1 0,0-1 0,0 0 1,-1 0-1,1 1 0,0-1 0,0 0 0,-1 1 1,1-1-1,0 0 0,0 1 0,0-1 0,0 0 1,0 1 53,8 6-3081,18 2-2202,-8-7 3226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2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56 896,'0'0'5387,"0"0"-3797,0 0-1457,0 0-554,-3 0-740,-9 0-540,14 9-536,23 15 373,-25-23 1880,6 2 1743,-5-3-965,-1 0 0,1 0-1,-1 0 1,1 0-1,0 0 1,-1 0-1,1 0 1,-1 0 0,1 0-1,-1 0 1,1 0-1,0 0 1,-1-1-1,1 1 1,-1 0-1,1 0 1,-1-1 0,1 1-1,-1 0 1,1-1-1,-1 1-793,3-3 1484,0 0-4804,-3 3 3150,13-12 168,-1 0 1,2 1 0,0 1-1,3-2 2,-10 8 4,-1 0-1,0 1 0,1 0 1,0 1-1,0-1 1,0 1-1,0 0 1,0 1-1,0 0 0,0 0 1,6 0-4,4 1 25,0 1 0,-1 0-1,1 1 1,-1 1 0,0 0 0,3 2-25,-13-3 6,1 0 0,-1 1 0,0 0-1,0 0 1,-1 0 0,1 1 0,-1 0 0,1 0 0,-1 0-1,0 1 1,-1-1 0,1 1 0,-1 1 0,0-1 0,0 0 0,2 6-6,-4-7 5,0 1 1,0 0-1,-1 0 1,0 0-1,1 0 1,-2 0-1,1 0 1,-1 0-1,0 0 1,0 1 0,0-1-1,0 0 1,-1 0-1,0 0 1,0 0-1,-1 0 1,1 0-1,-1 0 1,0-1-1,0 1 1,-1-1 0,1 1-1,-1-1 1,0 0-1,0 0 1,-3 3-6,-33 26 6,-1-1 0,-2-2 1,-29 15-7,-7 5 2,78-50-4,0 0 0,0 0 0,-1 1 0,1-1 0,0 0 0,0 1 0,-1-1 0,1 0 0,0 0 0,0 1 0,0-1 0,0 0 0,-1 1 0,1-1 0,0 1 0,0-1 0,0 0 0,0 1 0,0-1 0,0 0 0,0 1 0,0-1 0,0 1 0,0-1 0,0 0 0,0 1 0,0-1 0,0 0 0,1 1 0,-1-1 0,0 0 0,0 1 0,0-1 0,0 0 0,1 1 0,-1-1 0,0 0 0,0 0 0,1 1 0,-1-1 0,0 0 0,1 0 0,-1 1 0,0-1 0,1 0 2,14 11-78,17 1 122,0-1 1,1-2-1,0-1 1,10 0-45,58 15 142,-90-20-117,56 19 56,-62-20-82,0 0 0,-1 0 0,1 0 0,-1 1 1,0 0-1,0 0 0,0 0 0,0 0 0,0 1 1,-1-1-1,0 1 0,1 1 1,-2-2-167,-1-1 0,0 1 0,0 0 0,0 0-1,0 0 1,0 0 0,-1 0 0,1 3 167,-2 5-3033,-4-2-3450,-13 4 584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2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11 9124,'0'0'1908,"0"0"-849,0 0-798,-2 19-101,0 41 121,0 9-21,-4 0 0,-10 51-260,-7-35 113,-8 15-113,11-39 31,17-108-1376,5-8 1194,2 0-1,2 1 1,3 0-1,2 0 1,5-10 151,-11 47-24,0 1 0,1 1 0,1-1 1,0 1-1,1 0 0,1 1 0,9-12 24,-14 20-8,1 0 0,1 1 0,-1-1 0,1 1 0,0 0 0,0 0 0,1 1-1,-1 0 1,1 0 0,0 0 0,0 1 0,0 0 0,1 1 0,-1-1 0,1 2-1,-1-1 1,8 0 8,14-1 27,1 1 0,0 1-1,0 2 1,21 3-27,-47-3 14,0 0 0,0 0-1,0 0 1,0 1 0,0-1-1,0 1 1,-1 0 0,1 0-1,-1 1 1,1-1 0,-1 1 0,0 0-1,0 0 1,0 0 0,0 0-1,-1 0 1,1 1 0,-1-1-1,2 4-13,-3-4 52,1-1-1,-1 1 0,0 0 0,0 0 0,0 0 0,-1 0 0,1 0 0,-1 0 0,0 0 1,0 1-1,0-1 0,0 0 0,0 0 0,-1 0 0,1 0 0,-1 0 0,0 0 0,0 0 1,0 0-1,0 0 0,0-1 0,-1 1 0,1 0 0,-1-1 0,0 1 0,0-1 0,0 1 1,0-1-52,-11 10 104,0 0 0,-1-1 0,0-1 0,-1 0 1,0-1-1,0-1 0,-1 0 0,0-1 0,0-1 1,-10 2-105,-31 8 224,0-2 1,-28 1-225,76-13-232,15-1-5011,13-1-3174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3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8660,'0'0'2614,"0"0"-1328,0 0-741,0 0 231,0 0-24,0 0-498,-12 22-129,-74 127 329,81-141-369,0 1 0,1 0 0,0 1 0,0-1 0,1 1 0,1-1 0,0 1 0,0 0 0,0 0 0,2 0 0,-1 0 0,1 0 0,1 1 0,0 3-85,-1-11 6,1-1 1,-1 1-1,1 0 1,0-1-1,0 1 1,0-1-1,0 1 1,0-1 0,1 1-1,-1-1 1,1 0-1,-1 0 1,1 0-1,0 0 1,0 0-1,0 0 1,1 1-7,1 0 7,1 0 0,0-1 0,-1 1 0,1-1 0,0 0 0,0 0 0,1 0 0,4 0-7,11 2 9,0-2 1,1 0 0,0-1 0,5-2-10,-12 1 7,17 0 56,0-1 0,0-2-1,1-2-62,-21 3-373,-1-1-1,1 0 0,0-1 0,3-2 374,-9 4-719,0-1 0,0-1 0,-1 1 0,1-1 0,-1 0 0,0 0 0,0 0 0,1-2 719,-2-5-5968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9380,'0'0'1742,"0"20"-1301,0 3-430,1 74 449,-5 0 0,-10 53-460,6-102 138,-2-1 0,-2 1 0,-2-1 1,-2-1-1,-13 25-138,27-66 20,1-4-11,1 1 1,-1 0-1,0 0 0,1-1 1,-1 1-1,0-1 0,0 1 1,0 0-1,0-1 0,-1 0 1,1 1-1,0-1 0,-1 0 1,1 1-1,-1-1 0,1 0 1,-1 0-1,1 0 0,-1 0 1,0-1-1,1 1 0,-1 0 1,0-1-1,0 1 0,0-1-9,2 0 0,0 0 0,-1 0-1,1 0 1,0 0 0,0 0 0,-1 0 0,1 0-1,0 0 1,-1 0 0,1-1 0,0 1-1,0 0 1,-1 0 0,1 0 0,0 0 0,0-1-1,0 1 1,-1 0 0,1 0 0,0 0-1,0-1 1,0 1 0,0 0 0,-1 0 0,1-1-1,0 1 1,0 0 0,0 0 0,0-1-1,0 1 1,0 0 0,0 0 0,0-1 0,0 1-1,0 0 1,0-1 0,-5-23-204,1 0 0,1-1 0,1 0 0,2-22 204,-1 13-187,1-301-821,0 325 994,0 1 1,1-1 0,1 1-1,-1 0 1,2-1 0,-1 1 0,1 0-1,0 0 1,1 0 0,3-4 13,-4 7 3,1 0 0,1 0 0,-1 1 1,1-1-1,0 1 0,0 0 0,1 1 0,-1-1 1,1 1-1,0 0 0,1 0 0,-1 1 0,0 0 1,3-1-4,13-3 82,0 1 0,0 1 0,1 0 0,0 2 0,0 1 0,0 1 0,0 1 0,2 1-82,-15-1 52,0 0 0,0 1 0,0 1 0,0 0 0,0 0 0,0 1 0,0 0 0,-1 0 0,1 1 1,1 1-53,-6-2 46,-1 0 1,1 0-1,-1 0 1,0 0-1,0 1 1,0-1-1,0 1 1,0 0-1,-1 0 1,0 1-1,0-1 1,0 1-1,0-1 1,-1 1-1,0 0 1,0 0 0,0 0-1,0 0 1,-1 0-1,0 1-46,1 2 86,-1 0 0,0 1-1,-1-1 1,0 1 0,0-1 0,-1 0-1,0 1 1,0-1 0,-1 0 0,0 1-1,0-1 1,-1 0 0,0 0 0,-1-1-1,0 1 1,0-1 0,0 0 0,-1 0-1,0 0 1,-1 0 0,-5 5-86,-8 7 256,-1-1 0,0-1 0,-2-1 0,0 0 0,-22 10-256,30-18 129,-1-1 1,0 0-1,-1-1 1,1-1-1,-1-1 1,0 0-1,-1-1 1,1-1-1,-1 0 0,-4-1-129,20-1-66,1 0-404,0 0-1008,2 0-2648,3 0 2129,-5 0 1037,8 0-6283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2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45 352,'0'0'6315,"0"0"-4610,-28-8-1102,-90-24-232,114 31-347,1 0 0,-1 0 0,0 0 0,0 1 0,0-1 1,1 1-1,-1 0 0,0 0 0,0 1 0,0-1 1,1 1-1,-1-1 0,0 1 0,0 1 0,1-1 0,-4 2-24,5-1 35,-1 0-1,0 1 0,1 0 0,-1 0 0,1-1 0,0 2 1,0-1-1,0 0 0,0 0 0,0 0 0,0 4-34,0-4 25,-5 14 90,1-1 0,0 2 0,1-1 1,1 0-1,0 1 0,0 15-115,0 25 54,3 27-54,1-48 36,-1 0-29,5 164 152,-2-167-101,2 1 0,2-2 0,1 1 0,9 25-58,-8-34 21,2 0 0,0-1-1,2 0 1,0-1 0,2-1 0,2 3-21,-10-16-1,1-1-1,0 1 1,1-1-1,-1-1 1,2 1 0,-1-1-1,1-1 1,0 0-1,0 0 1,1 0 0,0-2-1,0 1 1,0-1-1,0 0 1,7 1 1,-4-2 4,0-1 1,1 0 0,-1-1-1,0 0 1,0-1-1,1-1 1,-1 0 0,0 0-1,0-2 1,11-2-5,-14 1 36,0 1 0,0-2 0,0 1 0,-1-1 0,0-1 0,0 0 0,0 0 0,-1-1 1,0 1-1,0-2 0,-1 1 0,0-1 0,4-6-36,-2 1 140,0 0 1,-1-1-1,-1 0 0,0 0 1,-1 0-1,0-1 1,-1 0-1,0-6-140,1-7 174,-1 0 0,-2 1 0,-1-1 0,-1-9-174,-1 19 37,-1-1 0,0 0-1,-2 1 1,0 0 0,-1-1-1,-1 2 1,0-1 0,-3-4-37,4 12 9,-1 1 1,1-1-1,-2 1 1,1 0-1,-1 1 0,-1-1 1,0 1-1,0 1 1,0-1-1,-1 1 0,0 0 1,0 1-1,-1 0 1,0 0-1,-3-1-9,7 5-153,1-1-1,0 1 1,-1 0-1,1 0 1,-1 0-1,0 1 1,1-1-1,-1 1 1,0 0-1,0 1 1,0-1-1,0 1 1,0 0-1,0 0 1,0 1-1,0-1 1,-1 1 153,-21 16-6134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6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11605,'0'0'1123,"0"0"-656,0 0-197,0 0 181,-9 22-158,-56 134 625,61-145-813,0-1-1,0 1 1,1 0 0,0 0-1,1 0 1,0 0 0,1 0 0,0 1-1,1-1 1,0 0 0,1 1 0,0-1-105,0-8 3,0-1 1,0 1 0,0-1 0,0 0 0,0 0-1,0 1 1,1-1 0,-1 0 0,1 0 0,-1 0 0,1 0-1,0 0 1,0-1 0,0 1 0,0-1 0,0 1 0,0-1-1,0 0 1,1 1 0,-1-1 0,0 0 0,1 0 0,-1-1-1,1 1 1,-1-1 0,2 1-4,9 1 6,0 0 0,1-1 1,-1 0-1,8-1-6,-12 0 6,1 1-17,0-1 0,0 0 1,0-1-1,1 0 0,-1 0 0,0-1 0,0 0 0,0-1 0,-1 0 0,1-1 1,-1 0-1,0 0 0,6-5 11,-1 0-538,-1-2-1,0 1 1,-1-2 0,4-4 538,-10 10-1069,-1 0-1,0-1 1,-1 1 0,1-1-1,1-5 1070,-2-8-6136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7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5218,'0'0'4322,"0"0"-2929,0 0-881,-17 123 769,7-52 47,-5 5-143,-5 3-225,5-8-447,5-10-337,3-19-144,7-15-32,0-25-144,0-2-5443,0-20-5170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0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67 4626,'0'0'4157,"0"0"-2429,0 0-1263,0 0-332,-3-6-104,2 5-27,0 0 0,1 0-1,-1 0 1,1 0 0,-1 0-1,1 0 1,0 0 0,-1 0-1,1 0 1,0 0 0,0 0-1,0 0 1,0 0 0,-1 0-1,1 0 1,1 0 0,-1 0-1,0 0 1,0 0 0,0 0-1,0 0 1,1 0 0,-1 0-1,1 0 1,-1 0 0,1 0-1,-1 0 1,1 1-1,-1-1 1,1 0 0,0 0-1,-1 0 1,1 1 0,0-1-1,0 0-1,4-2 25,1 0 0,1 0-1,-1 1 1,0 0-1,0 0 1,6-1-25,4 0 74,1 1 0,0 0-1,0 1 1,0 1 0,4 0-74,5 1 127,-24-1-118,-1 0 1,0 0-1,0 0 0,1 0 0,-1 1 0,0-1 1,1 0-1,-1 1 0,0-1 0,0 1 1,0-1-1,1 1 0,-1 0 0,0-1 1,0 1-1,0 0 0,0 0 0,0 0 0,0 0 1,0 0-1,-1 0 0,1 0 0,0 0 1,0 0-10,0 2 13,0 0 1,1 0 0,-1 0 0,0 0 0,-1 0-1,1 1 1,-1-1 0,1 0 0,-1 0 0,0 2-14,0 1-73,0-1-1,0 1 1,-1-1 0,0 0 0,0 1 0,0-1 0,-1 0 0,1 0 0,-1 0 0,-1 0 0,1 0 0,-3 3 73,1-3-46,-1 1 1,0-2-1,-1 1 1,1-1 0,-1 1-1,1-1 1,-1-1 0,-1 1-1,1-1 1,0 0 0,-1-1-1,-5 2 46,12-3 5,-1 0-1,1 0 0,-1 0 1,1-1-1,0 1 0,-1 0 1,1 0-1,0 0 0,0 0 1,0 0-1,0 0 0,0 0 0,0 0 1,0 0-1,0 0 0,0 0 1,0 0-1,0 0 0,1 0 1,-1 0-1,0 0 0,1 0 1,-1 0-1,0 0 0,1 0 1,0 0-1,-1-1 0,1 1 1,0 0-5,29 27-11,-26-25 17,1 0 0,-1 0 0,0 0 0,-1 0 0,1 1 0,-1-1 0,1 1 0,-1 0 0,0 0 0,0 1 0,-1-1 0,0 1 1,1-1-1,-1 1 0,-1 0 0,1-1 0,-1 1 0,1 0 0,-1 1-6,-1 0 40,0 0 0,1 0 0,-2 0 0,1 0 0,-1 1 0,0-1-1,0 0 1,-2 5-40,1-7 98,0-1 0,0 1 0,0-1 0,-1 0-1,1 1 1,-1-1 0,1 0 0,-1-1 0,0 1-1,-1 0 1,1-1 0,0 0 0,-1 0-1,0 1-97,-3 1 227,0 0 1,-1-1-1,0 0 0,0 0 0,0 0 0,0-1 0,0 0 0,0-1 0,0 0 0,-1 0 0,-7-1-227,15 0-641,1 0-2694,0-2-3433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5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9636,'0'0'1246,"0"0"-475,0 0-408,3 31-11,8 64 254,-3 66-606,-8 203 176,3-366-371,1-1 104,0 0 0,0-1-1,-1 1 1,0-1 0,1 0 0,-1 0-1,-1 0 1,1 0 0,-1-1-1,1 1 1,-1-1 0,-1 0 0,2-1 91,3-10-132,35-89-208,-5-2-1,-4-2 0,-2-16 341,22-76 81,-49 190-73,-3 7 0,1 0 0,0 0 0,0 0 0,0 0 0,1 0 0,-1 0 0,1 1 0,0-1 0,0 0 0,1 1 0,-1 0 0,1-1 0,0 0-8,-2 4 4,-1 0 1,1 0 0,-1-1 0,1 1 0,-1 0 0,1 0-1,-1 0 1,1 0 0,0 0 0,-1 0 0,1 0 0,-1 0-1,1 0 1,-1 0 0,1 0 0,-1 0 0,1 0 0,0 0-1,-1 1 1,1-1 0,-1 0 0,1 0 0,-1 1 0,1-1-1,-1 0 1,0 1 0,1-1 0,-1 0 0,1 1 0,-1-1-1,0 1 1,1-1 0,-1 1 0,0-1 0,1 1 0,-1-1-1,0 1 1,0-1 0,1 1 0,-1-1 0,0 1 0,0-1-1,0 1-4,8 27 226,-8-25-190,5 31 172,-2 1 0,-2 0 0,-2 26-208,1-44 30,-1-4-15,0-1-1,-1 0 1,-1 0 0,0 0 0,0 0 0,-1 0 0,0 0-1,-1-1 1,-1 0 0,0 0 0,0-1 0,-1 1 0,-8 8-15,5-7 21,-1 0 0,0-1 0,0-1 1,-1 1-1,-1-2 0,1 0 1,-2 0-1,1-1 0,-1-1 0,-13 5-21,-9-1 353,23-9-642,19-6-1853,13-9-534,5-1-1144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5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8084,'0'0'1400,"0"0"-431,0 0-486,0 0-371,0 0-3,31-13 41,-22 9-134,23-9 40,0-2 1,0-1-1,-2-2 0,0-1 1,-1-1-1,4-5-56,-14 8 37,-8 6-196,1 1 0,0 0 0,0 0 0,1 2-1,1-1 1,-1 2 0,1 0 0,0 0 0,4 0 159,-17 7-7,-1-1-1,1 1 1,0 0-1,-1 0 1,1 0-1,0 0 1,-1-1-1,1 1 1,0 0 0,-1 0-1,1 0 1,0 0-1,0 1 1,-1-1-1,1 0 1,0 0 0,-1 0-1,1 0 1,-1 1-1,1-1 1,0 0-1,-1 1 1,1-1-1,-1 0 1,1 1 0,0-1-1,-1 1 1,1-1-1,-1 1 1,0-1-1,1 1 1,-1-1-1,1 1 1,-1-1 0,0 1-1,1 0 1,-1-1-1,0 1 1,0 0-1,0-1 8,2 32-2,-3-19 38,-1 14 150,-2 0 1,0 0-1,-2 0 0,-1-1 1,-1 1-1,-10 20-186,7-21-56,2 1-1,1-1 1,1 2-1,1-1 0,2 1 1,-2 25 56,6-48-3482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6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12246,'0'0'480,"0"0"-432,0 0 160,0 195-112,-25-97 48,0 5-32,3-7-80,4-8 0,6-10 16,2-13-48,5-9-480,5-54-3570,-3-2-2465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6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7395,'0'0'1889,"0"0"-400,0 0-305,0 0-495,0 0-417,0 0-16,75-103 16,22 100 80,12 1-304,3-2-48,-5-5-336,-77 6-4626,-13 1-3122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6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25 226 896,'0'0'9245,"0"0"-7119,0 0-1857,2 25 228,0-10-427,1 9-1,-1 0-1,-1 0 0,-2 0 0,0 1 1,-1-1-1,-4 10-68,-3 17-173,1 1 1,3 0-1,2 29 173,4-80-3352,2-8 1246,18-78-1099,8-85 3205,-17 88 1211,4 1 1,19-56-1212,-33 130 110,1 1 0,-1-1-1,1 1 1,0 0 0,0 0 0,1 0-1,0 0 1,0 0 0,0 1 0,1 0 0,0 0-1,0 0 1,0 1 0,0-1 0,1 1-1,0 0 1,-1 1 0,2 0 0,-1 0-1,0 0 1,0 0 0,1 1 0,0 0-1,-1 1 1,1-1 0,0 1 0,0 0-1,0 1-108,6-1 95,-1 0 1,1 1 0,-1 0 0,1 1-1,-1 0 1,1 1 0,1 1-97,-8-1 35,-1 0 1,0 0 0,1 1-1,-1-1 1,0 1-1,-1 0 1,1 0-1,0 1 1,-1-1-1,0 1 1,0 0-1,0 0 1,0 1-1,-1-1 1,1 1-1,1 3-35,0 0 72,-1 0 0,0 1 0,-1-1 0,0 1 0,0-1 0,-1 1 0,0 0 0,0 0 0,-1 0-1,0 0 1,-1 0 0,0 2-72,0-5 63,0-1 0,-1 1 0,0-1-1,0 1 1,0-1 0,-1 1 0,0-1-1,0 0 1,0 0 0,-1 0 0,1 0 0,-1 0-1,0-1 1,-1 1 0,1-1 0,-1 0-1,0 0 1,0 0 0,0 0 0,-1-1-63,-14 11 215,-1-2 1,0 0-1,-16 6-215,25-13 41,0-1 0,0 0 0,-1-1 0,1 0 0,-1 0 0,0-2 0,0 1-1,-4-1-40,15-1-658,4 0-1346,14-1-261,3-5-811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7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1409,'0'0'9188,"0"0"-8756,0 0-416,0 0-16,0 0 80,0 0-64,75-27 32,-55 27-48,-5 31 0,-5 14 112,-10 11 160,0 4-192,0-1-80,-10-6-112,-8-10 96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7187,'0'0'2311,"0"0"-801,0 0-1137,0 0-295,1-5 36,0 3-106,-1 1 0,0-1 0,1 1 0,0 0 0,-1-1 0,1 1 0,0 0 0,-1 0 0,1-1 0,0 1 0,0 0 0,0 0 0,0 0 0,0 0 0,1 0 0,0-1-8,0 1 31,0 1 0,1-1 1,0 0-1,-1 1 0,1-1 1,-1 1-1,1-1 1,-1 1-1,1 0 0,0 0 1,2 1-32,-3-1 25,0 1 0,0 0 0,0-1 0,0 1 0,-1 0 0,1 0 0,0 0 1,0 0-1,-1 0 0,1 0 0,0 1 0,-1-1 0,0 1 0,1-1 1,-1 1-1,0-1 0,1 1 0,-1 0 0,0-1 0,0 1 0,-1 0 1,1 0-1,0 0 0,0 2-25,2 5 117,0 1 0,0 0 1,-1 0-1,0 6-117,1 1 34,-2 0 1,0-1-1,0 1 1,-2 0-1,0 0 1,-1 0-1,-1-1 1,0 1-1,-1-1 1,-1 0-1,-1 0 1,0 0-1,-1-1 1,-4 7-35,3-10 40,6-10 59,1 0 0,-1 1 0,0-1 0,1 1 1,0 0-1,0-1 0,-1 1 0,2 0 0,-1 0 0,0 0 1,0 0-1,1 0-99,0-3 5,0 0 1,0 1-1,1-1 1,-1 1-1,0-1 1,0 0-1,0 1 1,1-1-1,-1 0 1,0 1-1,1-1 1,-1 0-1,0 0 1,1 1-1,-1-1 1,0 0-1,1 0 1,-1 1-1,0-1 1,1 0-1,-1 0 1,1 0-1,-1 0 1,0 0-1,1 0 1,-1 0-1,1 0 1,-1 0-1,1 0 1,-1 0-1,0 0 1,1 0-1,-1 0 1,1 0-6,19 1 27,0 0 1,0-2 0,0 0 0,0-2-1,0 0 1,0-1 0,-1-1 0,1 0-1,-1-2 1,14-7-28,-10 4-108,2 0-673,-1-2-1,0-1 1,0-1 781,6-4-4167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29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53 9364,'-13'25'926,"6"-11"-810,-10 18 79,1 0-1,2 2 1,1-1-1,2 2 1,-1 8-195,4 10 215,2 0 0,2 1 1,2-1-1,4 32-215,-1-73 18,-1-1 0,2 1 0,0-1 0,0 1 0,1-1 0,1 1 0,2 6-18,-4-14-3,1 1 1,-1-1-1,1 1 1,0-1-1,0 0 1,0 0-1,0 0 1,1-1-1,0 1 1,-1-1-1,1 0 0,1 0 1,-1 0-1,0 0 1,1-1-1,-1 0 1,1 0-1,1 1 3,1-1 3,0 0 0,0 0-1,1-1 1,-1 0-1,0 0 1,1 0-1,-1-1 1,1 0 0,-1-1-1,1 0 1,-1 0-1,0 0 1,4-2-3,0-1 19,-1 0 0,1 0-1,-1-1 1,0-1 0,0 0 0,-1 0-1,0-1 1,4-3-19,10-12 150,0-2-1,-2 0 0,0-1 1,-2-1-1,12-21-149,-13 18 159,-2-1-1,0 0 0,-3-2 0,0 0 1,-2 0-1,0-4-158,-5 11 99,-1 0 1,0-1-1,-2 1 1,-1-1-1,-2 0 0,0 0 1,-2 1-1,-1-10-99,2 31 17,0-1 0,0 1-1,0 1 1,0-1 0,-1 0-1,0 0 1,0 0 0,0 1-1,0-1 1,0 1 0,-1 0-1,1-1 1,-1 1 0,0 0-1,0 1 1,0-1 0,0 0 0,-1 1-1,1 0 1,-1 0 0,1 0-1,-3-1-16,1 1-19,0 0 1,-1 0-1,1 1 0,-1-1 0,0 1 1,1 1-1,-1-1 0,0 1 0,0 0 0,1 0 1,-1 0-1,0 1 0,0 0 0,1 0 1,-1 1 18,3-1-159,1 0 1,0 0-1,-1 0 1,1 0 0,0 1-1,-1-1 1,1 1 0,0-1-1,0 1 1,0 0 0,0 0-1,1 0 1,-1 0 0,0 0 158,-23 38-5053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8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8564,'0'0'3169,"0"0"-1600,0 0-785,0 0 177,0 0-609,-20 157-96,5-77-80,8 3-112,4 0 0,1-5-48,-1-6 0,1-9-16,-6-7-160,-4-9-2241,7-45-2225,-5-2-528</inkml:trace>
  <inkml:trace contextRef="#ctx0" brushRef="#br0" timeOffset="1">28 672 3586,'0'0'4914,"0"0"-2881,-28-130-577,31 92-911,37 0-209,14 2-288,11 4 64,10 3-96,4 3-16,-51 19-896,-3 5-4643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8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59 335 8628,'0'0'2671,"0"0"-1711,0 0-616,0 0 512,1 20-335,-1-12-489,1 13 10,0 0 1,-2 0 0,-1 0 0,0 0-1,-1 0 1,-2 0-43,-36 191 162,33-169-153,10-73-751,-2 0 0,-1-4 742,1-66-1139,5 11 1202,12-61-63,-11 115 22,1 0-1,2 1 1,2 0-1,1 0 1,12-23-22,-20 48 32,1 0 0,0 0 0,1 0 0,0 1 0,0 0 0,1 0 0,1-1-32,-4 5 17,0 1 1,0 0 0,0 0-1,1 1 1,-1-1-1,0 1 1,1 0 0,0 0-1,-1 0 1,1 1 0,0 0-1,0-1 1,0 2-1,0-1 1,2 1-18,-1-1 37,1 0 1,-1 0-1,1 1 0,0 0 1,-1 1-1,1-1 1,-1 1-1,1 1 0,-1-1 1,0 1-1,1 0 0,-1 1 1,0-1-1,0 1 0,0 0 1,-1 1-1,1 0-37,2 1 35,0 1 1,-1 0-1,0 1 1,0-1-1,-1 1 1,0 1-1,0-1 1,0 1-1,-1 0 1,0 1-1,-1-1 1,0 1-1,0 0 1,-1 0-1,0 0 1,-1 0-1,0 0 1,0 1-1,-1-1 1,0 1-1,-1-1 1,0 1-1,0 3-35,-1-9 22,1-1 0,-1 1 0,0-1 0,0 1 0,0-1 0,-1 1 0,1-1 0,-1 0 0,0 0 0,1 0 0,-2 0 0,1 0 0,-2 2-22,-2 2 22,0-2 0,0 1 0,-1-1 0,0 0 0,0 0 0,-2 0-22,-12 7 24,0-2-1,-1-1 1,-1 0 0,0-2-24,-24 2 204,7-1-2844,39-8-468,1 0-1417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65 1072,'0'0'7751,"0"0"-5657,0 0-1499,0 0 165,0 0 179,0-10-357,-2-29-331,1 30 53,1 3-39,3 6-209,8 1-62,-3-1 16,-1 0-12,0 0-1,-1 0 0,1 1 0,0-1 1,-1 1-1,1 1 0,5 1 3,-10-2-2,0 0-1,0 1 1,0-1 0,1 0 0,-1 1-1,-1 0 1,1-1 0,0 1-1,0 0 1,-1 0 0,1 0 0,-1 0-1,1 0 1,-1 1 0,0-1-1,0 0 1,0 1 0,0-1 0,0 1-1,-1-1 1,1 0 0,-1 1-1,1 0 3,1 12 47,-1 0-1,0 0 1,-1 0-1,-1 3-46,0-4 9,0-1 0,2 1-1,0 0 1,0-1 0,3 11-9,0-10 11,-1 0 0,-1 1 1,-1 0-1,0 0 0,0-1 1,-1 3-12,-1-10 16,1 1-1,-1-1 1,-1 1 0,1-1 0,-1 0 0,-1 1 0,1-1 0,-1 0 0,0-1 0,-1 1 0,0 0 0,-2 3-16,-12 12-26,10-12-52,-1 0 0,1 1 0,1 0 0,0 0 0,0 1 1,1 0-1,-3 11 78,8-21-2986,1-2-1872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9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0 9268,'0'0'3762,"0"0"-2786,0 0-767,0 0 671,53 119-32,-68-29-416,5 4-271,-3-3-33,6 1-32,-6-2-80,-1-5-32,-6-7 0,-5-4-1553,12-63-3729,1-9-2578</inkml:trace>
  <inkml:trace contextRef="#ctx0" brushRef="#br0" timeOffset="1">10 625 7443,'0'0'2097,"-10"-121"-240,10 90 48,13 11-1105,17 6-511,10 3-97,9 9-144,4 2 48,4 0-96,-37 0-1761,-5 4-3682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39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80 111 9124,'0'0'3212,"0"0"-1867,0 0-817,0 0 217,0 0-89,0 25-315,1-12-312,0 18 0,-1-1 1,-1 1-1,-2 0 1,-5 24-30,-1-7 51,1-8-26,0 0 0,-3 0 1,-1-1-1,-3 0-25,11-33 5,2-9-102,1-16-251,2-10 153,2 0 1,1 0-1,1 0 0,1 0 1,2 1-1,2-3 195,13-33-115,3 1 0,7-6 115,-31 64-4,8-16-28,1 0 1,1 1 0,9-13 31,-18 29 5,1 0 1,-1-1-1,1 1 1,0 0-1,0 1 0,0-1 1,0 1-1,1-1 1,-1 1-1,1 1 1,0-1-1,0 1 1,0 0-1,0 0 1,0 0-1,1 1 0,-1-1 1,2 1-6,3 0 44,0 0 1,0 1-1,0 1 0,0-1 1,0 1-1,0 1 1,1 0-45,-6 0 26,0-1 1,-1 1-1,1 1 1,0-1 0,-1 1-1,1 0 1,-1 0-1,0 0 1,0 0 0,0 1-1,0-1 1,0 1-1,-1 0 1,1 1-27,0 2 49,0 0 1,0 0-1,0 0 1,-1 1 0,0 0-1,-1-1 1,1 1-1,-1 0 1,-1 0-1,0 1 1,0-1-1,0 0 1,-1 0-1,-1 0 1,1 0-1,-3 9-49,2-12 23,0 1 1,-1 0-1,1-1 0,-1 1 0,-1-1 0,1 0 0,-1 0 1,0 0-1,0 0 0,-1 0 0,1 0 0,-1-1 0,0 0 1,0 0-1,-1 0 0,1 0 0,-6 3-23,-13 8 49,-1 0 0,0-1 0,-10 3-49,-8 4 38,41-20-58,-1-1-1,1 1 1,0 0-1,0 0 1,-1 0-1,1 0 1,0 0-1,0 0 1,0 0-1,0 0 0,0 0 1,1 1-1,-1-1 1,0 0-1,0 1 21,-1 8-4651,2-3-1317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0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6499,'0'0'928,"0"0"-896,0 0-32,0 0 96,0 0 161,0 0-113,50-69-32,-33 69-64,-12 0-48,-3 0-881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1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1 0 2721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1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22 114 2721,'77'-93'617,"-76"91"-529,1 0 1,0-1 0,1 1-1,-1 0 1,0 1 0,1-1-1,-1 0 1,1 1-1,-1-1 1,3 0-89,12 3 1415,-9 1 224,-7-2-1463,-1 0 1,1 1-1,-1-1 0,0 0 1,1 1-1,-1-1 1,1 1-1,-1-1 0,0 1 1,1-1-1,-1 1 0,0-1 1,0 1-1,1-1 1,-1 1-1,0-1 0,0 1 1,0-1-1,0 1 0,0 0 1,0-1-1,0 1 1,0-1-1,0 1 0,0-1 1,0 1-1,0 0 0,0-1 1,0 1-177,-2 21 1496,1-16-1341,-1 1 0,0-1 0,0 0 0,0 0 0,-1 0 0,0 0 0,0 0 0,0 0 0,-1-1 0,0 1-155,-47 53 483,38-46-415,1 0 0,1 2 0,0-1 0,-1 3-68,9-10 18,1-1-1,-1 1 1,1-1-1,1 1 1,-1 0 0,1 0-1,1 0 1,-1 0-1,1 0 1,0 0-1,1 3-17,-1 4 2,1-9 4,0 1 1,0-1 0,0 0-1,1 1 1,0-1-1,0 0 1,1 0-1,-1-1 1,1 1-1,0 0 1,0-1 0,0 0-1,1 1 1,0-1-1,0-1 1,0 1-1,0 0 1,0-1 0,1 0-1,0 0 1,1 0-7,5 4-9,1 0 1,0-1 0,0-1 0,0 0 0,1 0-1,-1-2 1,1 1 0,6-1 8,57-1-1094,-71-2 820,13-2-1510,-17 2 1587,-1 0 1,1 0 0,-1-1 0,1 1 0,-1-1 0,1 1 0,-1 0 0,1-1-1,-1 1 1,0-1 0,1 1 0,-1-1 0,1 1 0,-1-1 0,0 1-1,0-1 1,1 0 0,-1 1 0,0-1 0,0 1 0,0-1 0,0 0-1,0 1 1,1-1 0,-1 1 0,0-1 196,0-15-6992</inkml:trace>
  <inkml:trace contextRef="#ctx0" brushRef="#br0" timeOffset="1">308 287 10741,'0'0'2609,"0"0"-1456,0 0-385,-77 123-112,44-38-95,4 4-321,9-4-48,10 3-192,5 1-16,5-62-1489,-5 0-8964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1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7 12070,'0'0'1331,"0"0"-1120,0 0-158,7-3 206,-5 3-227,0-1 0,0 0 1,0 1-1,0-1 0,0 1 0,0 0 1,0 0-1,0 0 0,0 0 0,2 0-32,-3 0 8,-1 0-1,1 0 0,-1 1 0,0-1 0,1 0 0,-1 0 0,0 0 0,1 1 0,-1-1 0,0 0 1,1 0-1,-1 1 0,0-1 0,1 0 0,-1 1 0,0-1 0,0 0 0,0 1 0,1-1 1,-1 0-1,0 1 0,0-1 0,0 1 0,0-1 0,1 1-7,-5 18 164,-4-3-118,-1-1 1,0-1-1,-1 1 0,0-2 1,-1 1-1,-1-1 0,-1 0-46,-44 53 63,48-53-62,-1 1 0,2 1 0,0-1 0,1 1 0,0 1 0,1-1 0,1 1-1,0 0 1,1 0 0,1 0 0,1 1 0,0-1 0,1 1 0,1 9-1,0-22 2,1 0 0,0 0 0,-1 0 0,1 0 0,1 0 0,-1 0 0,0 0 0,1-1 0,0 1 0,0-1 0,0 1 0,0-1 0,2 2-2,2 2 14,0-1 0,0 0 0,1 0 0,-1 0 1,2-1-1,2 2-14,15 8 72,1-2-1,0 0 1,14 3-72,-38-15 5,52 18 40,1-3 1,19 3-46,14 3 0,-83-21-373,22 8 739,-16-1-2344,-7 2-4060,-4-4-693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2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11541,'0'0'2177,"0"0"-784,0 0-993,0 0-352,0 0-32,0 0 224,92 56 80,-10-29-144,5-1-95,2-3-33,-7-5 32,1-7-80,-9-9-625,-56-2-3793,-8 0-4226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1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77 182 160,'0'0'1422,"0"0"4599,0 0-2683,0 0-2121,-4 0-1140,4 0-85,-1 0-38,45-1 335,43-7-289,-61 1-152,-45 7 107,-1 1 1,0 1 0,-14 3 44,27-4 66,-1 1 1,1 0 0,0 1-1,0-1 1,0 1 0,1 1-1,-1-1 1,1 1 0,-1 0-1,1 1 1,1-1 0,-2 3-67,5-4 35,0 0 1,1 0 0,-1 1 0,1-1 0,0 1 0,0-1 0,0 1-1,1 0 1,-1-1 0,1 1 0,0 0 0,0-1 0,0 1-1,1 0 1,-1-1 0,1 2-36,0 13 14,0-2-7,1 0 0,0-1 1,1 1-1,1 1-7,0-1 15,-1 0 1,0 1-1,-1-1 0,-1 3-15,-1-13 54,0 0 0,0 0 0,-1 0-1,0 0 1,0 0 0,0-1 0,0 1-1,-2 1-53,3-6 18,-1 1-1,0 0 1,0-1-1,0 1 1,-1-1-1,1 1 1,0-1-1,0 0 1,-1 1-1,1-1 1,-1 0-1,1 0 1,-1 0-1,0 0 0,1 0 1,-1 0-1,0-1 1,0 1-1,1 0 1,-1-1-1,0 0 1,0 1-1,0-1 1,0 0-1,0 0 1,0 0-1,-1 0-17,2-1-30,0 1 0,1-1 0,-1 1 0,0-1 0,1 1 0,-1-1 0,0 0 0,1 1 0,-1-1 0,1 0-1,-1 1 1,1-1 0,-1 0 0,1 0 0,0 0 0,-1 1 0,1-1 0,0 0 0,0 0 0,-1 0 0,1 0 0,0 0 0,0 0 0,0 1 0,0-1 0,0 0 0,0 0 0,1 0 30,-2-37-1338,2 28 854,-2-29-781,0 18 776,0 1 1,2 0-1,0-1 0,1 1 0,1 0 0,1-1 1,1 2-1,4-11 489,-4 19-2,0 0 0,0 0 0,1 0 0,1 1-1,-1 0 1,4-3 2,-5 8 270,-1 1 0,1 0-1,0 0 1,0 0-1,0 0 1,1 1 0,-1-1-1,1 1 1,0 1-1,0-1 1,0 1 0,5-1-270,90-19 3711,-72 17-3452,0-1 0,0-1 0,-1-1 1,0-2-1,0-1 0,15-9-259,-19 2-659,-19 8-2484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0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73 103 10789,'0'0'715,"-12"31"-197,1-5-396,2-6-43,1-1 0,0 2-1,2-1 1,1 1-1,0 0 1,2 0-1,0 0 1,1 1-1,1 1-78,1-11 36,1 1-1,-1-1 1,2 0-1,0 1 0,0-1 1,1 0-1,1 0 1,0 0-1,5 10-35,-6-17 5,0 1-1,1-1 1,-1 0 0,1 0-1,0-1 1,0 1 0,1-1-1,-1 0 1,1 0-1,0 0 1,0-1 0,0 0-1,1 0 1,-1 0 0,1-1-1,0 1 1,-1-1 0,1-1-1,0 1 1,0-1-1,1 0-4,4 1 12,-1-1-1,1 0 0,0 0 0,-1-1 0,1-1 1,-1 0-1,1 0 0,-1-1 0,1-1 0,-1 1 1,0-2-1,0 1 0,0-1 0,0-1 0,-1 0 1,0 0-1,0-1 0,0 0 0,-1-1 1,7-6-12,0-2 70,0 0 1,-1-1 0,-1 0 0,-1-1 0,-1-1 0,0 0-1,-1 0 1,0-3-71,-4 9 82,-2 0 0,1-1 0,-2 1-1,1-1 1,-2 0 0,0 0 0,0 0 0,-1 0-1,-1 0 1,0 0 0,-1 0 0,0 0 0,-3-9-82,2 14 19,-1 0 0,0 1 1,0-1-1,-1 1 0,0-1 1,-1 1-1,0 0 0,0 1 1,0-1-1,0 1 0,-1 0 1,0 0-1,-1 1 0,1 0 1,-1 0-1,-7-4-19,-1 1-338,0-1-1,0 2 1,-1 0-1,0 1 1,-1 1-1,1 0 1,-6 0 338,-30 1-5010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2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12422,'0'0'1937,"0"0"-1182,0 0-643,0 0-75,15-8 22,15-7-368,0-2 1,-2-2-1,20-15 309,-10 0-984,-23 20 795,0 1 0,1 0 0,0 2 0,1-1 0,15-6 189,-31 18 192,-1 4 641,-2 6-645,0-1 0,0 0 0,-1 0 0,0 0 1,0 0-1,-1 0 0,0 0 0,-1-1 1,0 0-1,-2 2-188,-10 22 78,2-4-37,3 0 0,0 1 0,-3 14-41,12-32-12,0 1-1,0 0 0,1 1 1,1-1-1,0 0 1,1 0-1,0 0 1,1 1-1,0-1 1,1 4 12,-1-14-89,-1 0 1,0-1-1,1 1 1,-1 0 0,1-1-1,0 1 1,-1-1-1,1 1 1,0-1-1,0 1 1,0-1 0,0 1-1,0-1 1,1 0-1,-1 0 89,0 0-337,0 0 0,0-1-1,0 1 1,0-1 0,0 1 0,0-1-1,1 0 1,-1 1 0,0-1 0,0 0-1,0 0 1,0 0 0,1 0 0,-1 0 337,17 0-6793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150 156 864,'0'0'8482,"7"19"-6087,27 66-1239,-32-80-1026,1 1 0,0-1 1,0 1-1,0-1 0,1 0 1,0 0-1,0 0 1,0-1-1,0 0 0,1 1 1,0-2-1,0 1 0,0 0 1,0-1-1,1 0 1,-1 0-1,1-1 0,-1 1 1,1-1-1,4 1-130,6-1 53,0 1-1,0-2 1,-1 0-1,1-1 1,0-1 0,7-1-53,-16 2 17,1 0 9,-1-1 1,1 0 0,-1 0-1,1-1 1,-1 0 0,1 0-1,-1 0 1,0-1 0,0-1-1,0 1 1,0-1 0,-1 0-1,0 0 1,1-1 0,-1 0-1,-1 0 1,1 0 0,-1-1-1,0 0 1,0 0 0,-1 0 0,0 0-1,0-1 1,0 0 0,-1 0-1,0 0 1,0 0 0,-1 0-1,0-1 1,0 1 0,0-2-27,-1 1 35,0 0 1,0 1 0,-1-1 0,0 0 0,0 1 0,-1-1-1,0 0 1,-1 1 0,1-1 0,-3-6-36,1 9 21,1 0 1,-1 0-1,1 0 0,-1 1 0,-1 0 1,1-1-1,-1 1 0,1 1 1,-1-1-1,0 0 0,-1 1 0,1 0 1,0 0-1,-1 0 0,-4-2-21,-6-2 90,-1 1-1,1 0 1,-1 1 0,0 1-1,0 0 1,-1 1-1,-6 1-89,-31-2 235,-32 2-235,81 2 0,4 0-17,-22 0 116,0 1 1,0 0-1,-20 5-99,35-4-207,0 0 0,0 1 1,0 0-1,0 0 0,-4 3 207,6-2-692,0-1 0,0 2 0,0-1 0,1 1 0,0-1 0,0 1 0,-1 2 692,-21 26-12606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1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15 201 5250,'0'0'1537,"0"0"-611,0 0-475,6 24 117,3 16-267,-1 0 1,-2 0-1,-2 0 1,-2 11-302,-1 37 190,-5 0 1,-3 1-1,-6 13-190,13-100 1,0-1 0,0 0 0,0 1 0,0-1 1,0 0-1,0 0 0,-1 1 0,1-1 0,-1 0 0,1 0 0,-1 1 1,1-1-1,-1 0 0,0 0 0,1 0 0,-1 0 0,0 0 0,0 0 1,0 0-1,0 0 0,0 0 0,0 0 0,0 0 0,0-1 0,0 1 1,0 0-1,0-1 0,-1 1-1,1-1-1,1 0 0,0 0 0,0 0 1,0 0-1,-1 0 0,1 0 0,0 0 1,0-1-1,0 1 0,-1 0 0,1 0 0,0 0 1,0 0-1,0 0 0,-1-1 0,1 1 1,0 0-1,0 0 0,0 0 0,0-1 0,0 1 1,0 0-1,-1 0 0,1-1 0,0 1 1,0 0-1,0 0 0,0 0 0,0-1 0,0 1 1,0 0-1,0 0 0,0-1 0,0 1 0,0 0 1,0 0-1,0-1 0,0 1 0,0 0 1,0 0-1,1-1 1,-5-62 114,4 0 0,3-17-114,-2 60 4,2-22-2,2 1-1,1 0 1,3 1 0,1-1 0,1 2 0,3-1-1,1 2 1,2 0 0,19-32-2,-28 56-2,1 1 0,0-1 0,1 2 0,0-1 0,1 1 0,0 1 0,1 0 0,3-1 2,-6 5-1,1 0 0,0 1 0,0 1-1,0 0 1,1 0 0,0 1 0,0 0-1,0 1 1,1 0 0,-1 1 0,7-1 1,23 1 5,0 1 0,12 2-5,-51-1 0,4 0 7,0 0 0,0 0 1,-1 1-1,1 0 0,0 0 0,-1 0 0,1 0 0,-1 1 0,1 0 0,-1 0 1,0 1-1,0-1 0,0 1 0,0 0 0,0 1 0,-1-1 0,1 1 0,-1 0 0,0 0 1,0 0-1,-1 0 0,1 1 0,-1 0 0,0 0 0,0 0 0,0 0 0,-1 0 0,0 0 1,0 1-1,1 2-7,0 4 27,0 0 0,-1 0 0,0 0 0,-1 1 0,0-1 0,-1 1 0,0-1 0,-1 0 0,0 1 0,-1-1 0,-1 0 0,0 0 0,0 0 0,-1 0 0,-1 0 0,0-1 0,0 0 0,-1 0 0,-1 0 0,0-1 0,0 0 0,-1 0 0,0-1 0,-2 1-27,-12 12 118,0-2 0,-2 0 0,-1-2-1,0 0 1,-1-2 0,0-1 0,-2-1 0,1-1 0,-2-2 0,0 0-1,0-2 1,-1-2 0,1 0 0,-2-2 0,1-1 0,-1-2 0,-3-1-118,33 0-6,0-1 1,0 0-1,0 0 1,0 0-1,0 0 1,0-1-1,0 1 1,0 0-1,1 0 1,-1 0-1,0-1 1,0 1-1,0-1 1,0 1 0,0 0-1,0-1 1,1 1-1,-1-1 1,0 0-1,0 1 1,1-1-1,-1 0 1,0 1-1,1-1 1,-1 0-1,1 0 1,-1 0-1,1 1 1,-1-1-1,1 0 1,0 0 0,-1 0-1,1 0 1,0 0-1,0 0 1,0 0-1,0 0 1,0 0-1,0 0 1,0 0-1,0 0 1,0 0 5,0-3-89,1 0 0,0 0 0,0 0-1,0 0 1,1 0 0,-1 0 0,1 1 0,0-1 0,0 0 0,0 0 89,4-3-459,0-1-1,0 1 1,1 0-1,-1 1 1,2 0 0,-1 0-1,0 0 1,1 1-1,0 0 1,6-2 459,23-5-4223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1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 2561,'0'0'6627,"0"0"-4511,0 0-1388,23 2-618,-17-1-112,4 1 12,0-1 0,0 0 0,1-1 0,-1 0 0,0-1 0,0 0 0,0 0 0,0-1 0,0-1-1,0 1 1,0-2 0,-1 1 0,1-1 0,-1-1 0,0 0 0,5-4-10,-12 9 3,27-21 115,32-16-118,-53 32 6,1 1 0,0 0 0,0 0-1,0 1 1,0 1 0,0-1 0,0 1 0,1 1-1,8-1-5,-17 2 1,-1 0-1,1 0 1,-1 0-1,1 0 0,-1 0 1,1 0-1,-1 1 1,1-1-1,-1 0 0,1 0 1,-1 0-1,1 0 1,-1 1-1,1-1 0,-1 0 1,0 0-1,1 1 1,-1-1-1,1 0 0,-1 1 1,0-1-1,1 1 1,-1-1-1,0 0 0,0 1 1,1-1-1,-1 1 1,0-1-1,0 1 1,1-1-1,-1 1 0,0-1 0,0 19 6,0-9 2,-1 24 32,-2 1 0,-1-1 0,-2-1 0,-1 1 0,-3 6-40,2-6-125,1 1-1,2 0 1,1 0 0,2 24 125,2-39-2514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2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11653,'0'0'401,"-15"139"-337,-5-29-48,-5 6 16,-2-4 64,5-9-80,7-18-16,7-20 16,8-63-16,0-2-3490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11173,'0'0'1249,"0"0"-977,0 0-160,0 0-112,115-123 64,1 105 48,21-4-112,-75 17-1585,-17 5-7011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71 420 2161,'0'0'5856,"-4"26"-4482,3-24-1368,-11 73 596,-17 52-602,21-89 122,1 0 1,2 0-1,2 1 0,2-1 0,1 4-122,0-39-2,0 1-1,0-1 0,1 1 1,-1-1-1,1 1 1,-1-1-1,1 0 0,1 1 3,-2-3-42,0 0 0,1-1 0,-1 1 0,1-1 0,-1 1 0,0 0 0,1-1 0,-1 1-1,1-1 1,0 0 0,-1 1 0,1-1 0,-1 1 0,1-1 0,0 0 0,-1 1-1,1-1 1,0 0 0,-1 0 0,1 0 0,0 1 0,0-1 0,-1 0 0,1 0 0,0 0-1,-1 0 1,1 0 0,0 0 0,0 0 0,-1-1 0,1 1 0,0 0 0,-1 0 0,1 0-1,0-1 1,-1 1 0,1 0 0,0-1 0,-1 1 0,1-1 0,0 0 42,1 0-233,1-1 1,-1 1 0,1-1-1,-1 0 1,0 0-1,0 0 1,0 0 0,0 0-1,0-1 1,-1 1-1,1-1 1,-1 1 0,1-2 232,15-40-1723,-13 31 1278,21-75-157,-4-1 0,6-71 602,-9 48 3317,18-49-3317,-31 141 366,1 1 1,1 0-1,0 0 0,1 1 1,1 0-1,1 1 1,1-1-367,-7 12 72,1 1 1,-1-1-1,1 1 1,0 0-1,0 0 1,1 0-1,-1 1 1,1 0-1,0 0 1,0 1-1,1-1 1,-1 1-1,1 1 0,0-1 1,-1 1-1,1 0 1,0 1-1,0-1 1,0 1-1,0 1 1,1-1-73,4 1 134,-1 0-1,1 0 1,-1 1-1,1 1 1,-1 0 0,0 0-1,0 1 1,2 1-134,-8-2 42,1 1-1,0 0 1,-1 0 0,0 0-1,0 1 1,0 0 0,0 0-1,-1 0 1,1 1 0,-1-1-1,0 1 1,0 0 0,-1 0-1,1 0 1,1 5-42,-2-4 62,-1 0 0,0 0 0,0 1 0,0-1 0,-1 1 0,0-1 0,0 0 0,0 1 0,-1 0 1,0-1-1,0 1 0,-1-1 0,0 1 0,0-1 0,-1 1 0,1-1 0,-1 0 0,-1 0 0,1 0 0,-1 0 0,0 0 0,0 0 0,-4 4-62,-7 4 175,0 0 0,-1 0 0,0-2 0,-1 0 0,-1-1 0,0 0 0,0-1 0,-4 0-175,-13 6 224,-1-1-1,0-2 1,-32 7-224,67-20-41,0 0 1,0 1 0,0-1 0,0 0 0,0 0 0,0 0-1,0 0 1,0 0 0,0 0 0,0 0 0,0 0 0,0 0-1,0 0 1,0 0 0,0 0 0,0 0 0,0 0 0,0 0-1,0 0 1,0 0 0,0 0 0,0 0 0,0 0 0,0 0-1,0 0 1,0 0 0,0 0 0,0 1 0,0-1 0,0 0-1,0 0 1,0 0 40,10 0-1353,16 0-1792,1-2-1975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3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30 3986,'0'0'787,"0"0"-571,0 0-43,0 0 537,0 0 288,-5-11 4138,8 6-5347,8 2 217,-1 0 0,1 0 0,0 2 0,-1-1 0,1 1-1,6 1-5,69 2 194,-83-1-186,0-1 0,0 1-1,-1 0 1,1 0 0,0 0-1,-1 0 1,1 0 0,0 0-1,-1 1 1,0-1 0,1 1-1,-1 0 1,0-1 0,0 1-1,0 0 1,0 1 0,0-1-1,0 0 1,0 0 0,-1 1 0,1-1-1,-1 1 1,0-1 0,0 1-1,0 0 1,0-1 0,0 1-1,0 3-7,0-2 24,0 0-1,-1 1 0,1-1 1,-1 1-1,0-1 0,0 0 1,0 1-1,-1-1 0,0 1 1,1-1-1,-2 0 0,1 0 1,0 1-1,-1-1 0,0 0 0,0 0 1,0-1-1,-1 3-23,-10 10-34,10-13 80,0 0 1,0 0 0,0 1-1,1-1 1,-1 1-1,1 0 1,0-1 0,0 1-1,0 0 1,1 0-1,-1 1 1,1-1-1,0 0 1,0 0 0,1 1-1,-1-1 1,1 4-47,-1 0 4,1 1-1,0-1 1,1 0 0,0 0 0,0 0-1,0 0 1,1 0 0,1 0 0,-1 0 0,1 0-1,0-1 1,1 1-4,13 22 8,-10-21 3,-1 1 0,0 0 0,-1 0 0,0 0 0,-1 1 0,0 0 0,-1 0 0,0 0-1,0 0 1,-1 1 0,0 10-11,-2-13 72,-1 0 0,0 0 0,0 0 0,0-1 0,-1 1 0,-1-1 0,0 1 0,0-1 1,0 0-1,-1 0 0,0 0 0,-1 0 0,0-1 0,0 0 0,0 0 0,-1 0 0,0-1 0,-4 4-72,-3 4 150,-1-1 0,-1 0-1,-14 10-149,23-19 13,0 0 0,0 0 0,0-1 0,0 0 0,-1 0 0,1-1 0,-1 0 0,0 0 0,0-1 0,1 1 0,-1-2 0,-6 1-13,6 0-194,-10-1 124,5-6-2912,1-11-3757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5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0 4194,'0'0'5664,"0"0"-3911,0 0-926,2 1 74,-2-1-891,0 0 0,0 0-1,1 0 1,-1 0-1,0 0 1,0 0-1,0 0 1,0 0 0,1 0-1,-1 0 1,0 0-1,0 1 1,0-1-1,0 0 1,1 0 0,-1 0-1,0 0 1,0 0-1,0 1 1,0-1-1,0 0 1,0 0 0,1 0-1,-1 0 1,0 1-1,0-1 1,0 0-1,0 0 1,0 0 0,0 1-1,0-1 1,0 0-1,0 0 1,0 0-1,0 1 1,0-1 0,0 0-1,0 0 1,0 0-1,0 1 1,0-1-1,0 0 1,0 0 0,-1 0-1,1 0 1,0 1-1,0-1 1,0 0-1,0 0 1,0 0 0,0 0-1,0 1 1,-1-1-1,1 0 1,0 0-1,0 0 1,0 0 0,0 0-1,-1 0 1,1 0-1,0 0 1,0 1-1,0-1-9,-21 24 57,-1 0 1,-1-2-1,-24 19-57,-3 4 10,45-40-12,-29 27 45,0 2 0,-8 13-43,33-36 23,1 1 0,-1 0-1,2 0 1,0 1-1,0-1 1,2 2 0,-1-1-1,2 1 1,-4 12-23,5-11 6,1-1 0,1 0 1,0 1-1,0 0 0,2-1 1,0 1-1,0-1 0,2 3-6,-1-7 2,1 0-1,0-1 1,0 0 0,1 0-1,0 0 1,0 0-1,1 0 1,1-1 0,-1 0-1,1 0 1,1 0-1,1 1-1,17 15 57,2-1-1,0-2 0,1 0 0,1-2 1,1-1-1,1-1 0,26 9-56,-15-9-192,2-1 0,0-2 1,0-3-1,1-1 0,26 1 192,-65-10-3044,-6-1-1345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6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13894,'0'0'817,"0"0"-705,0 0-112,132 112 144,-53-60-16,3 1 192,8-6 128,-3-6-256,0-12-32,0-11-128,-5-14-32,-65-4-160,-2 0-5474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9604,'0'0'737,"25"27"-625,-10-12-74,62 67 1530,64 49-1568,390 269 2271,-457-347-2125,220 146 411,145 109-175,-379-260-70,38 40-312,-82-73-344,-1 2 0,-1-1-1,0 2 1,-1 0 0,-1 1 0,-1 0 0,0 0 0,0 4 344,-10-18-5149,-3-5-1860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6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0 388 12262,'0'0'1307,"0"0"-560,16-24-496,-12 18-242,24-37 30,2 2-1,2 2 1,30-30-39,-35 42 6,2 2 1,0 1-1,2 1 1,0 1-1,15-6-6,-42 26-2,0-1 0,1 1 0,-1 0 0,1 1 0,0-1 0,-1 1 0,1 0 1,0 0-1,0 0 0,0 1 0,0 0 2,-5 0-4,1 0 0,-1 0 0,1-1 0,-1 1 0,1 1 0,-1-1 1,1 0-1,-1 0 0,0 0 0,1 0 0,-1 0 0,1 0 0,-1 0 1,1 1-1,-1-1 0,0 0 0,1 0 0,-1 1 0,1-1 0,-1 0 0,0 0 1,1 1-1,-1-1 0,0 0 0,0 1 0,1-1 0,-1 1 4,1 13-8,-1-5 14,0 15 65,0 1 1,-2-1-1,0 0 0,-2 0 1,0 0-1,-2 0 1,-1 0-1,-2 1-71,-16 38 66,-7 17 70,4 2-136,21-58-49,1-1 0,1 1 0,1 1 0,1-1 0,0 19 49,4-29-1782,1-13-3060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26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8 224 10885,'4'20'854,"-1"3"-683,-2-10-107,0 1-1,2-1 0,0 0 0,0 0 1,1 0-1,1 0 0,0-1 0,2 3-63,-5-12 35,0 1-1,0-1 0,1 1 1,-1-1-1,1 0 0,0 0 1,0 0-1,0 0 1,0 0-1,1-1 0,-1 1 1,1-1-1,-1 0 0,1 0 1,0 0-1,0-1 0,0 1 1,0-1-1,0 0 0,0 0 1,0-1-1,2 1-34,-1-1 48,1 0 1,-1 0-1,1 0 0,-1-1 1,1 0-1,-1 0 0,0 0 0,1-1 1,-1 1-1,0-1 0,0-1 1,0 1-1,0-1 0,-1 1 0,1-2 1,-1 1-1,1-1-48,6-6 135,0-1 1,-1-1-1,0 0 0,-1 0 0,-1-1 0,0 0 1,0 0-1,-1-1 0,-1 0 0,-1 0 0,0-1 1,0 1-1,-2-1 0,0 0 0,0 0 1,-1-1-1,-1 1 0,-1 0 0,0-2-135,0 11 81,0 0-1,-1-1 1,1 1-1,-1 0 1,0 0-1,-1-1 1,0 1-1,0 0 1,0 0-1,-1-2-80,0 5 52,1-1-1,-1 0 0,1 1 1,-1 0-1,0 0 0,0 0 0,-1 0 1,1 0-1,-1 0 0,1 1 0,-1 0 1,0-1-1,0 1 0,0 1 0,-2-2-51,-11-2 48,1 1 0,-1 1 0,1 1 0,-1 0 0,0 1 0,0 0 0,0 2 0,0 0 1,-15 3-49,28-3-127,0 0 0,0 0 0,0 1 0,0-1 0,0 1 0,1 0 0,-1 0 1,1 0-1,-3 3 127,-33 24-3885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0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0 303 9380,'0'0'1484,"8"25"-1060,4 14-367,-2 1 1,-2 0-1,-2 0 0,2 40-57,-10 297 387,6-391-526,42-124 184,6-47-45,15-47 13,-44 164-25,2 1 1,14-21 11,-31 72 8,1 0 0,0 1 0,0 1 0,2-1 0,11-11-8,-18 22 5,0-1 0,1 1-1,0 0 1,0 0 0,0 0-1,0 1 1,0 0 0,1 0-1,0 0 1,-1 0 0,1 1 0,0 0-1,0 1 1,0-1 0,0 1-1,1 0 1,4 0-5,-7 1 9,-1 0 0,1 0 0,-1 0 0,1 1 0,0-1 0,-1 1 0,1 0 0,-1 0 0,0 0 0,1 0-9,-2 1 13,0-1 1,-1 0-1,1 1 1,-1-1 0,1 1-1,-1-1 1,0 1-1,0 0 1,0-1-1,0 1 1,0 0-1,0 0 1,0 0 0,0 0-1,-1 0 1,1 0-1,-1 0-13,4 10 34,-2 1 0,1-1 0,-2 0 0,0 1 0,0-1 0,-1 1 0,-1 0-1,0-1 1,0 0 0,-1 1 0,-1-1 0,0 0 0,-1 0 0,0 0 0,-1 0 0,0-1 0,-5 7-34,-3 2 49,-1-1 0,0-1 0,-1 0 0,-14 12-49,21-22 44,-1 0 0,1-1 1,-1-1-1,0 0 0,-1 0 0,0 0 1,0-1-1,0-1 0,0 0 0,-1 0 1,0-1-45,10-2-5,1-1 1,0 0 0,-1 0-1,1 0 1,-1 0 0,1 0-1,-1 0 1,1 1 0,-1-1 0,1 0-1,-1 0 1,1 0 0,-1 0-1,1-1 1,-1 1 0,1 0 0,0 0-1,-1 0 1,1 0 0,-1 0-1,1-1 1,-1 1 0,1 0 0,0 0-1,-1-1 1,1 1 0,-1 0-1,1-1 5,0 0-65,-1 0 0,1 0 0,0 0 0,-1-1 0,1 1-1,0 0 1,0 0 0,0-1 0,0 1 0,0 0 0,1 0-1,-1-1 1,0 1 0,0 0 0,1 0 0,-1 0 0,1-1-1,-1 1 1,1-1 65,14-23-1376,-12 21 957,17-24-3087,0 6-2262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1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6915,'0'0'1259,"0"0"-357,0 0-69,0 0 223,0 0-309,0-1-652,0 1 0,0 0 0,0 0 0,-1-1 0,1 1 0,0 0 0,0-1 0,0 1 0,0 0 0,0 0 0,0-1 0,0 1 0,0 0 0,0 0 0,0-1 0,0 1 0,0 0 0,0 0 0,1-1 0,-1 1 0,0 0 0,0 0 0,0-1 0,0 1 0,0 0 0,0 0 1,1-1-1,-1 1 0,0 0 0,0 0 0,0 0 0,1-1 0,-1 1 0,0 0 0,0 0 0,1 0 0,-1 0 0,0 0 0,0 0-95,18-7 23,-1 2 0,1 0 1,0 2-1,0-1 0,1 2 1,-1 1-1,1 0 0,16 2-23,-34-1 1,0 1 0,0-1 0,0 0 0,0 1 0,0-1 0,0 0 0,0 1 0,0 0-1,0-1 1,0 1 0,-1-1 0,1 1 0,0 0 0,0 0 0,-1-1 0,1 1 0,0 0-1,-1 0 1,1 0 0,-1 0 0,1 0 0,-1 0 0,1 0 0,-1 0 0,0 0 0,1 0-1,-1 0 1,0 0 0,0 0 0,0 0 0,0 1-1,1 40 42,-1-30-18,0-2-16,-1 1 0,0-1 1,0 1-1,-1-1 0,-1 0 0,0 1 0,0-1 1,-1 0-1,0-1 0,-4 7-8,-5 5 9,0-1 0,-2 0-1,0-2 1,-3 3-9,5-7-6,10-11 7,0 0 0,-1 0 1,1 0-1,1 0 0,-1 1 0,0 0 1,1-1-1,0 1 0,0 0 0,0 0 0,0 0 1,0 1-1,1-1 0,0 0 0,0 1 1,0 2-2,1-6-2,0 0 1,1 0 0,-1 0 0,0 0-1,1 0 1,-1 0 0,1 0 0,-1 0-1,1 0 1,0 0 0,-1 0 0,1 0-1,0-1 1,0 1 0,0 0 0,-1 0-1,1-1 1,0 1 0,0-1-1,0 1 1,0-1 0,0 1 0,0-1-1,0 1 1,0-1 0,0 0 0,1 0-1,-1 0 1,0 1 0,1-1 1,39 3-10,-36-3 10,4 0-116,14 1 144,1-1-1,-1-1 0,7-2-27,-22 2-431,-1-1 1,0 0-1,1 0 0,-1 0 0,0-1 1,0 0-1,-1-1 0,1 1 0,-1-1 1,0-1-1,1 1 0,0-3 431,14-12-4943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1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 2113,'0'0'5859,"0"0"-4211,0 0-1055,0 0 111,0 0 1153,55 127-945,-58-44-624,-14-2-224,0-1 0,-1-4-16,3-6-48,-5-5-48,13-52-1872,-5-9-4003</inkml:trace>
  <inkml:trace contextRef="#ctx0" brushRef="#br0" timeOffset="1">1 553 5747,'0'0'1905,"0"0"-625,10-147-752,42 104 1,17 7-129,9 10-224,6 8-48,-2 15-128,-57 3-1457,-5 0-6867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2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12454,'0'0'363,"2"24"-270,-1-15-88,6 74 67,-4 12-72,-4-63 25,-1 1 0,-2-1 0,0 0-1,-3-1 1,0 1 0,-2-2 0,-12 27-25,10-38-48,11-19 34,0 0-1,-1 0 0,1 0 0,0 0 0,0 1 0,0-1 0,-1 0 0,1 0 1,0 0-1,0 0 0,0 0 0,0 0 0,-1 0 0,1 0 0,0 0 0,0 0 1,0-1-1,0 1 0,-1 0 0,1 0 0,0 0 0,0 0 0,0 0 0,0 0 1,-1 0-1,1 0 0,0 0 0,0-1 0,0 1 0,0 0 0,0 0 0,0 0 1,-1 0-1,1 0 0,0-1 0,0 1 0,0 0 0,0 0 0,0 0 0,0 0 1,0-1-1,0 1 0,0 0 0,0 0 0,0 0 0,0 0 0,0-1 0,0 1 1,0 0 14,-3-40-1679,4 16 1417,1-1-1,1 1 1,1 0-1,2 0 1,5-16 262,2 0 18,2 1 1,20-36-19,-32 69 9,1-1 0,-1 1 1,1 0-1,0 0 0,1 1 0,0-1 0,0 1 0,0 0 1,0 1-1,1-1 0,0 1 0,0 0 0,0 0 1,5-2-10,-2 3 62,-1 0 1,1 0-1,0 1 1,0 0-1,0 1 1,1 0-1,-1 0 1,0 1-1,0 0 1,0 1-1,2 0-62,-10-1 18,1 1-1,-1-1 1,0 0-1,1 1 1,-1-1-1,1 1 1,-1-1-1,0 1 1,0 0-1,1 0 0,-1-1 1,0 1-1,0 0 1,0 0-1,0 0 1,0 0-1,0 0 1,0 1-1,0-1 1,0 0-1,0 0 1,-1 1-1,1-1 0,-1 0 1,1 1-1,-1-1 1,1 0-1,-1 1 1,0-1-1,1 2-17,0 6 197,0-1-1,-1 1 1,0 0-1,-1 9-196,0-3 342,0-8-247,1 0 0,-2 1 0,1-1 0,-1 0 0,0 1 0,-1-1 0,0 0 0,0-1 0,0 1 0,-1 0 0,-2 3-95,-9 11 195,-1 0-1,-15 13-194,-19 25 273,49-57-314,1-1 1,-1 0-1,0 0 0,0 0 0,1 1 1,-1-1-1,1 0 0,-1 1 0,1-1 0,0 0 1,0 1-1,-1-1 0,1 0 0,0 2 41,0-2-3228,0-1-1761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2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9268,'0'0'2257,"0"0"-1184,0 0-337,0 0 417,0 0-417,-50 141-272,50-111-272,0-4-192,2-1 16,23-3-16,3-4 32,7-7-32,2-6 32,5-5-32,-2 0-384,0-7-1297,-30-4-1424,-5 0-1905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10709,'0'0'2369,"0"0"-1617,0 0-271,0 0 239,-29 152-368,4-78 32,5 0-176,5-5-144,10-6-32,5-14-32,0-9-32,0-11-1344,7-29-3170,1 0-3666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3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8804,'0'0'3191,"0"0"-2068,0 0-832,0 0 157,-3 8-125,-13 20-284,-1-2 1,-1-1-1,-1 0 0,-14 13-39,30-34 15,0 1 0,0-1 0,0 1 0,1-1 0,0 1 0,-1 0 0,2 0 0,-1 0 0,0 0 0,1 0 0,0 0 0,0 1-1,1-1 1,0 0 0,-1 0 0,2 1 0,-1-1 0,1 0 0,-1 1 0,3 4-15,-2-6 5,1 0 0,0 1-1,0-1 1,0 0 0,0 0 0,1 0-1,0 0 1,0-1 0,0 1 0,0-1-1,0 0 1,1 0 0,-1 0 0,1 0-1,0 0 1,4 1-5,10 7 27,1-2-1,0 0 1,3 0-27,-18-7 7,40 16-175,70 26 752,-98-39-1069,0 0-1,0-1 0,1-1 1,-1-1-1,1-1 1,1 0 485,-18-1-4330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3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12726,'0'0'1745,"0"0"-1681,0 0-64,0 0 80,179 116 128,-97-80 80,2 0-96,-2-5-96,-4 0-32,-11-8-16,-5-8-48,-50-15-928,-4 0-4019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1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97 9604,'0'0'2191,"-22"0"-999,6 0-997,8-1-134,0 1 0,0 0 0,0 0 1,0 0-1,-1 1 0,1 1 0,0-1 1,1 1-1,-1 1 0,0-1 0,0 1 0,1 0 1,0 1-1,-1 0 0,2 0 0,-1 1 1,-1 0-62,-5 8 101,1 0 0,0 0 0,1 1 0,0 0 0,1 1 0,0 0 0,2 1 1,-1 0-1,2 1 0,0-1 0,2 1 0,-1 0 0,2 2-101,-3 12 118,2 0 1,2 0-1,0 1 0,2-1 0,2 1 1,1-1-1,1 3-118,-2-24 9,1 0-1,-1 0 1,2 0 0,0 0 0,0-1-1,0 1 1,1-1 0,1 0 0,0 0-1,0 0 1,0-1 0,1 0 0,1 0 0,-1 0-1,1-1 1,0 0 0,1 0 0,0-1-1,0 0 1,0 0 0,1-1 0,0 0-1,0 0 1,0-1 0,0 0 0,1-1-1,0 0 1,6 1-9,-4-2 8,0 0 1,0-1-1,0 0 0,0 0 0,0-2 0,1 1 0,-1-2 1,0 0-1,0 0 0,0-1 0,-1 0 0,1-1 0,-1 0 1,1-1-1,-1-1 0,10-6-8,-5 0 26,0-1 0,0-1 0,-1-1 0,-1 0 0,0 0 0,-1-2 1,-1 1-1,-1-2 0,0 1 0,-1-2 0,-1 1 0,-1-1 0,-1-1 0,0 1 0,-1-1 0,-2-1 0,0 1 0,-1 0 0,-1-1 0,0 0 1,-2 1-1,-1-13-26,-2 18 3,0-1 0,-1 1 0,0 0 1,-1 0-1,-1 1 0,-1-1 0,0 1 1,0 0-1,-1 1 0,-1 0 1,0 0-1,-1 1 0,-9-8-3,1 1-331,0 2 0,-1 0 0,-1 1-1,0 2 1,-1-1 0,-1 2 0,-16-6 331,32 16-361,0 0 0,0 1 0,-1 0 1,1 0-1,-1 1 0,0-1 0,1 2 0,-4-1 361,-42 0-4436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34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13510,'0'0'905,"0"0"-681,25-18-203,-8 6-40,154-116-418,-159 119 273,5-6-292,1 1 0,0 2 0,1-1 0,1 2 0,12-5 456,-13 11-72,-18 5 73,-1 0 0,0 0 0,0 0 1,0 0-1,1 0 0,-1 0 0,0 0 0,0 0 0,0 0 0,1 0 1,-1 0-1,0 0 0,0 0 0,1 0 0,-1 0 0,0 0 0,0 0 1,0 0-1,1 0 0,-1 1 0,0-1 0,0 0 0,0 0 0,0 0 1,1 0-1,-1 0 0,0 0 0,0 1 0,0-1 0,0 0 0,0 0 1,0 0-1,1 1 0,-1-1 0,0 0 0,0 0 0,0 0 0,0 0 1,0 1-1,0-1 0,0 0 0,0 0 0,0 1 0,0-1 0,0 0 1,0 0-1,0 0 0,0 1 0,0-1-1,0 13 173,0 0 0,-1 0-1,-1-1 1,0 1 0,-1 0 0,0-1-1,-1 1 1,0-1 0,-1 0-1,0 0-172,-2 5 41,0 1 0,2 0 0,0 0 0,1 0 0,1 3-41,2-14-24,1-3 34,-1 1 0,1 0-1,0-1 1,0 1-1,0 0 1,1 0-1,-1-1 1,1 2-10,0-5-33,-1 0 0,1 0 0,0 1 0,0-1 0,0 0 0,0 0 0,-1 0 0,1 0 0,1 0 0,-1 0 0,0 0 0,0 0 0,0-1 0,0 1 0,1 0 0,-1 0 0,0-1 0,1 1 0,-1-1 0,0 0 0,1 1 0,-1-1 0,0 0 0,1 0 0,-1 0 0,1 0 0,0 0 33,37 0-3484,-13-5-2556</inkml:trace>
  <inkml:trace contextRef="#ctx0" brushRef="#br0" timeOffset="1">659 191 8948,'0'0'2879,"8"21"-1329,43 136 403,-49-151-1925,0 0 1,1 0 0,0-1 0,0 1 0,0-1 0,1 1-1,-1-1 1,1 0 0,0 0 0,1-1 0,-1 1-1,1-1 1,0 0 0,0 0 0,0 0 0,1-1 0,-1 0-1,1 0 1,0 0 0,0-1 0,0 0 0,0 0-1,0-1 1,0 1 0,1-1 0,-1 0 0,0-1-1,1 0 1,-1 0 0,1 0 0,-1-1 0,0 0 0,1 0-1,-1 0 1,6-3-29,-6 1 19,-1 1 0,1-1 0,0 0 0,-1 0 0,0-1 0,0 0 0,0 0 0,0 0 0,-1-1 0,0 1 1,1-1-1,-2 0 0,1 0 0,0 0 0,-1-1 0,0 1 0,-1-1 0,1 0 0,-1 0 0,0 0 0,0 0 0,0-4-19,2-10 61,-1 1 1,0-1-1,-1 0 0,-2 0 1,0 0-1,-2-12-61,1 25 31,0 0-1,-1 0 0,1 0 1,-2 0-1,1 0 1,-1 0-1,0 1 1,-1-1-1,1 1 0,-1 0 1,0 0-1,-1 0 1,0 1-1,1-1 1,-2 1-1,1 0 0,-1 1 1,-2-3-31,0 1-221,-1 1-1,1 0 1,-1 0 0,0 1-1,0 0 1,-1 0 0,1 1 0,-1 0-1,0 1 1,1 0 0,-1 1-1,0 0 1,-5 0 221,-22 1-10170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55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 10789,'0'0'2353,"0"0"-2065,0 0-176,0 0 448,-42 141 305,9-76-241,3-5-336,3-2-160,5-4-112,2-9 0,7-7-16,3-11-208,0-9-2273,10-18-3890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5:5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8580,'0'0'1665,"0"0"-1441,0 0 560,-10 130 513,10-94-209,20-7-431,12-6-305,11-10-224,11-11 32,8-2-128,11-13-32,1-28 0,-49 17-2913,-8 6-4259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44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6627,'0'0'1889,"0"0"-753,0 0-703,0 0 175,0 0 112,0 0-368,0 0-79,29-29 207,9 13-208,2-2-128,2-2-80,-7 2 0,-5 3-64,-8-1 64,-7 5-32,-10 0-32,-5 8-2977,0 1-625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44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0 4530,'0'0'1617,"0"0"-177,0 0-669,-20 22-112,-10 10-272,-20 30-387,48-58 22,-1 0-1,1 0 0,0 0 1,0 0-1,0 0 0,0 0 1,1 1-1,-1-1 0,1 0 1,0 1-1,1-1 0,-1 1 1,1-1-1,0 1 0,0 0 1,0-1-1,1 1 1,0-1-1,0 1 0,0-1 1,0 0-1,0 1 0,1-1 1,0 0-22,1 4 45,9 22 73,2 0 0,1 0-1,1-1 1,2-2 0,7 9-118,38 63 185,-62-97-84,0-1 1,0 0-1,0 1 1,0-1 0,0 1-1,-1-1 1,1 1-1,0-1 1,-1 1 0,1-1-1,-1 1 1,0-1-1,0 1 1,1 0 0,-1-1-1,0 1 1,0-1-1,0 1 1,-1 0 0,1-1-1,0 1 1,-1-1-1,1 1 1,-1 0 0,1-1-1,-1 1 1,0-1 0,0 0-1,1 1 1,-1-1-1,0 0 1,0 1 0,0-1-1,-1 0 1,1 0-1,0 0 1,0 0-102,-6 3 247,1-1 1,-1 0-1,0 0 0,1-1 1,-1 0-1,0 0 0,-5 0-247,8-1-173,-30 4 198,1-1 1,0-1-1,-1-2 1,-2-2-26,31 1-46,4 0-1950,1 0-4177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48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8 164 7652,'0'0'621,"0"0"169,0 0-243,0 0-43,0 0 6,0 0-241,-3-20-210,1 6-53,1 1 0,0-1 0,1 0 0,1-13-6,0 25 0,-1 0 0,1 0 1,0 0-1,-1 0 1,1 0-1,0 0 0,0 0 1,0 1-1,1-1 1,-1 0-1,0 1 0,1-1 1,-1 1-1,1-1 0,-1 1 1,1-1-1,0 1 1,-1 0-1,3-1 0,35-11 11,-29 11-5,6-2 31,0 1 1,0 0 0,0 2-1,0 0 1,1 1 0,-1 0-1,0 1 1,1 1-38,-15-1 11,0-1-1,-1 1 1,1-1 0,0 1-1,0 0 1,0 0 0,-1 0-1,1 0 1,-1 0-1,1 0 1,-1 0 0,1 0-1,-1 1 1,1-1 0,-1 1-1,0-1 1,0 1-1,0-1 1,0 1 0,0 0-1,0-1 1,0 1 0,-1 0-1,1 0 1,0 0-1,-1 0 1,1 1-11,0 7 60,0 0 1,0 1-1,-1-1 1,0 10-61,-1-3 63,1-7-44,-1 0 0,0 0 0,-1-1-1,0 1 1,0 0 0,-1-1 0,-1 1-1,1-1 1,-2 0 0,1 0 0,-4 3-19,-10 16 30,-1-2 1,-20 22-31,21-29 247,2 2 1,0 0-1,2 0 0,-11 21-247,24-40 18,-1 1 1,1 0-1,0 0 1,0 0-1,0-1 1,0 1-1,1 0 1,-1 0-1,1 0 1,0 0-1,0 0 1,0 0-1,0 0 1,0 0-1,0 0 1,1 0-1,0 1-18,0-2 6,0 0 0,0-1 0,0 1 0,0 0 0,0-1 0,1 1 0,-1-1 0,1 1-1,-1-1 1,1 0 0,-1 1 0,1-1 0,0 0 0,0 0 0,0 0 0,-1-1 0,1 1 0,0 0 0,0-1 0,0 1-1,0-1 1,0 1 0,0-1 0,1 0-6,23 3 8,0-1-1,1-2 1,-1 0-1,0-2 1,1-1 0,15-4-8,-35 5-141,-1 0 1,1 0-1,0-1 1,-1 0-1,0 0 1,1-1 140,33-18-4229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49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8804,'0'0'742,"0"0"-508,0 0-180,0 0 2,10-16 3,4-5-9,1 1 1,5-4-51,-17 21 14,0 1-1,0-1 1,1 1-1,-1 0 1,0 0-1,1 0 1,0 1 0,-1-1-1,1 1 1,0 0-1,0 0 1,0 0 0,0 1-1,0-1 1,0 1-1,0 0 1,0 0 0,0 0-1,0 1 1,0 0-1,0-1 1,2 2-14,0-1 29,-5-1-20,0 1 0,1-1 0,-1 1 1,0-1-1,1 1 0,-1 0 0,0-1 0,0 1 0,1 0 0,-1 0 0,0 0 1,0 0-1,0 0 0,0 0 0,0 0 0,0 0 0,-1 0 0,1 0 0,0 1 1,0-1-1,-1 0 0,1 0 0,-1 1 0,1-1 0,-1 1 0,0-1 0,1 0 1,-1 1-10,1 6 35,0 0 0,0 0 0,-1 1 0,-1 4-35,1-2 66,0 7 12,-1 0-1,0 0 1,-2 0 0,0 0 0,-1 0 0,0-1 0,-2 1 0,0-1 0,-1-1 0,-2 4-78,0-1-40,-8 13 269,2 0-1,-8 28-228,20-50 102,0 0 0,1 0-1,0 1 1,0-1 0,1 0 0,1 1-1,0-1 1,0 1 0,1-1 0,0 1-1,2 7-101,-1-12 8,0-1 0,1 0 0,-1 0 0,1-1 0,0 1 0,0-1-1,0 1 1,1-1 0,0 0 0,-1 0 0,1 0 0,1-1 0,-1 1 0,0-1 0,1 0-1,0 0 1,0-1 0,0 0 0,0 1 0,0-1 0,0-1 0,3 1-8,12 4 21,0-2-1,1 0 1,0-1 0,0-1 0,7-1-21,2 1-47,-12 0-132,-1-2 1,1 0 0,-1-1-1,0 0 1,4-2 178,18-10-4378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4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3025,'0'0'187,"0"0"104,22 11-11,73 38-123,-89-45-148,-1-1 0,0 1 0,1 0-1,-1 0 1,-1 0 0,1 1-1,-1 0 1,1 0 0,-1 0-1,-1 0 1,1 1 0,-1-1 0,0 1-1,0 0 1,-1 0 0,1 1-9,0 5 32,-1 1 1,0 0 0,0-1 0,-2 1-1,1 0 1,-2 4-33,1-5 33,0-4-21,-1 0 1,0 0-1,0 0 0,-1-1 1,0 1-1,0 0 1,-1-1-1,0 1 1,0-1-1,-1 0 1,0 2-13,-10 12 386,0-1 1,-17 18-387,19-24 655,0 0 1,1 1-1,0 1 0,1 0 1,1 0-1,-1 4-655,8-15 211,1-1 0,-1 0 1,1 1-1,0-1 0,0 0 1,1 1-1,-1-1 0,1 1 1,0-1-1,1 5-211,-1-7 10,0 0 0,1 0-1,0 1 1,-1-1 0,1 0 0,0 0-1,0 0 1,0 0 0,0 0 0,1 0 0,-1-1-1,1 1 1,-1 0 0,1-1 0,-1 1-1,1-1 1,0 1 0,0-1 0,0 0-1,0 1 1,1-1-10,9 5 34,0-1-1,1 0 0,-1-1 1,1-1-1,0 0 0,0-1 1,1 0-1,0-1-33,33 2-1102,31-4 1102,-27 0-3265,-37 1-3928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9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110 698 224,'0'0'2310,"0"0"5593,0 0-5606,0 0-1961,0 0 120,-21 16-232,-58 48-205,78-63-20,1-1-1,-1 0 1,0 1 0,1-1-1,-1 1 1,0-1 0,1 1-1,-1 0 1,1-1 0,-1 1-1,1-1 1,0 1 0,-1 0-1,1-1 1,0 1 0,-1 0-1,1 0 1,0-1 0,0 1-1,-1 0 2,14-4-26,5-10 43,0-1-1,-1-1 1,0 0 0,-1-1 0,-1-1 0,8-11-17,64-83 349,45-76-349,-51 67 115,46-46-115,-116 153 5,-4 3-2,1 1 0,0 1 0,0-1 1,0 1-1,1 1 0,1-1 0,1 0-3,-10 8-1,0-1 0,-1 1 1,0-1-1,1 1 1,-1 0-1,0-1 1,1 1 0,-1 0-1,1-1 1,-1 1-1,0 0 1,1 0-1,-1 0 1,1-1-1,-1 1 1,1 0-1,-1 0 1,1 0-1,-1 0 1,1 0-1,-1 0 1,1 0 0,-1 0-1,1 0 1,-1 0-1,1 0 1,-1 0-1,1 0 1,-1 0-1,1 0 1,-1 1-1,0-1 1,1 0-1,-1 0 1,1 0-1,-1 1 1,1-1 0,-1 0-1,0 1 1,1-1-1,-1 0 1,0 1-1,1-1 1,-1 1-1,0-1 1,1 0-1,-1 1 1,0-1-1,0 1 1,0-1 0,1 1-1,-1-1 1,0 1-1,0-1 1,0 1-1,0-1 1,4 105 207,-5 37-207,-1-25 49,3 8-2,-3 150-280,1-266 42,1 2-192,-1-1 0,0 1 0,0-1 0,-4 10 383,5-19-234,-1 1 0,1 0-1,-1 0 1,1 0 0,-1-1 0,0 1-1,0 0 1,0-1 0,0 1 0,0-1-1,0 1 1,-1-1 0,1 0 0,0 1-1,-1-1 1,1 0 0,-1 0-1,1 0 1,-1 0 0,1 0 0,-1 0-1,0-1 1,0 1 0,1 0 0,-1-1-1,0 1 1,0-1 0,0 0 0,0 0 234,-31-1-4506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4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152 281 2945,'0'0'3570,"-92"-146"-401,62 104-1296,8 15-384,14 16-513,8 6-415,0-1-561,50-1 48,27-7-16,30 3 48,18 4-48,4 3-32,-5 4-1281,-87 0-3809,-14 0-3314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1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16,'0'0'8305,"0"0"-5882,28-1-1895,20 0-105,0 2 0,0 2-1,0 2 1,29 7-423,34 12 619,397 80 1457,-309-72-1084,117 1-992,48-22 328,-34-3-125,-314-7-196,41 2 42,17 6-49,-58-7 7,-1 1-1,1 1 0,-1 0 0,0 2 0,0-1 1,12 8-7,-25-12-41,1 1 1,-1 0 0,0-1-1,1 1 1,-1 0 0,0 0-1,0 0 1,0 1 0,0-1-1,-1 0 1,1 1 0,-1-1 0,1 1-1,-1 0 1,0-1 0,0 1-1,0 0 1,0 0 0,0 0-1,-1-1 1,1 1 0,-1 0-1,0 0 1,0 0 0,0 0-1,0 0 1,-1 0 0,1 0 0,-1 1 40,0-1-393,0-1 1,1 1-1,-1 0 1,-1-1-1,1 1 1,0 0-1,-1-1 1,1 0 0,-1 1-1,1-1 1,-1 0-1,0 0 1,0 0-1,0 0 1,-1 0-1,1 0 1,0-1-1,-2 1 393,-30 10-7040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0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0 659 11701,'0'0'1983,"0"0"-1458,0 0-706,0 0 79,23-19 153,-15 11-45,13-8 8,-2-2 0,0 0 0,-1-2 0,-1 0 0,-1 0 0,-1-2 0,12-22-14,-2-4-64,-2-2 0,-3-1 0,-2 0 0,-2-1 0,8-49 64,-22 88-40,0-1 0,-1 0 0,0 1 0,-1-1 0,-2-12 40,2 26 24,0-1-1,-1 1 1,1-1 0,-1 1 0,1-1-1,-1 1 1,1 0 0,0-1-1,-1 1 1,1 0 0,-1-1 0,0 1-1,1 0 1,-1-1 0,1 1 0,-1 0-1,1 0 1,-1 0 0,0 0 0,1 0-1,-1-1 1,1 1 0,-1 0-1,0 0 1,1 1 0,-1-1-24,-22 0 646,16 0-322,5 1-291,-1-1 0,0 1 0,1 0 0,-1 0 0,1 0 0,-1 0 0,1 0 0,0 1-1,-1-1 1,1 1 0,0-1 0,0 1 0,0 0 0,0 0 0,0 0 0,0 0 0,1 0 0,-1 0-1,1 0 1,-1 1 0,1-1 0,0 1 0,0-1 0,0 1 0,0-1 0,1 1-33,-5 10 0,1 0 0,0 0 0,2 1 1,-2 8-1,3 12-48,9-32 261,-8 22-197,-2 167 171,-8 17-187,1-45 16,7 8-16,2-165-1,0-1-1,0 1 1,1-1 0,0 1-1,0-1 1,0 1 0,0-1 0,1 0-1,1 3 2,-2-6 0,0 1-1,1-1 0,-1-1 0,1 1 0,-1 0 0,1 0 1,0 0-1,0-1 0,0 1 0,0-1 0,0 0 1,0 1-1,0-1 0,0 0 0,0 0 0,1 0 1,-1-1-1,0 1 0,1-1 0,-1 1 0,0-1 0,2 1 1,0-1-10,0 1-1,0-1 0,0 1 0,0-1 0,0 0 0,0 0 0,0-1 0,0 1 0,0-1 0,0 0 0,0 0 0,-1 0 0,1-1 0,0 0 11,-1 0-49,1 0 1,-1-1-1,0 0 0,0 0 0,-1 0 1,1 0-1,-1 0 0,1-1 0,-1 1 1,0-1-1,0 1 0,-1-1 0,2-3 49,3-7-598,-1 0 0,0 0 0,1-8 598,0-30-3974,-6 4-1236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1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9636,'0'0'2353,"0"0"-832,0 0-1281,0 0-224,0 0-16,0 0 48,145-22-48,-53 22 64,-3 0-64,-9 4-1921,-60 5-1952,-11 0-2706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1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7411,'0'0'1412,"0"0"-1079,0 0-167,5 19 431,3 16-155,-2 0 0,-2 0 0,1 30-442,-5 0 134,-5-80-609,4 0 531,2 0 0,0-1 0,0 1 0,1 0 0,1 0 0,1 0 0,0 1 0,1-1 0,2-3-56,3-5 51,1 0 644,0-1 0,1 1 1,11-14-696,-23 37 25,0 1 1,0-1-1,0 0 1,0 0 0,0 0-1,0 1 1,0-1-1,0 0 1,0 0-1,0 0 1,0 0-1,0 1 1,1-1-1,-1 0 1,0 0 0,0 0-1,0 0 1,0 0-1,0 1 1,0-1-1,0 0 1,0 0-1,1 0 1,-1 0-1,0 0 1,0 0 0,0 1-1,0-1 1,0 0-1,1 0 1,-1 0-1,0 0 1,0 0-1,0 0 1,0 0-1,0 0 1,1 0 0,-1 0-1,0 0 1,0 0-1,0 0 1,1 0-1,-1 0 1,0 0-1,0 0 1,0 0-1,0 0 1,1 0 0,-1 0-1,0 0 1,0 0-1,0 0 1,0 0-1,0 0 1,1-1-1,-1 1 1,0 0-1,0 0 1,0 0 0,0 0-1,0 0 1,0 0-1,1-1 1,-1 1-26,0 21-75,0-15 238,1 23-13,-2-15-128,1 0-1,1 0 0,0 0 0,1-1 1,0 1-1,1-1 0,0 1 0,6 10-21,-8-22-2,1 0 0,-1 0 0,1 0 0,0 0 0,0 0 0,0 0 0,0-1 0,0 1-1,0-1 1,0 0 0,1 1 0,-1-1 0,1 0 0,-1 0 0,0-1 0,1 1 0,0 0-1,-1-1 1,1 0 2,1 1-29,0 0-1,0-1 1,0 0-1,0 0 1,0 0-1,-1 0 0,1-1 1,0 1-1,0-1 1,0 0-1,0 0 1,2-2 29,3-3-17,1-2 1,-1 1 0,0-1 0,-1-1 0,0 1-1,0-2 1,3-5 16,5-5-1,0 1-2,-8 9 0,0 0 0,0 1-1,1 0 1,10-7 3,-19 15-1,0 1 1,0 0-1,0 0 0,1 0 1,-1 0-1,0 0 0,0-1 1,0 1-1,0 0 1,1 0-1,-1 0 0,0 0 1,0 0-1,0 0 0,1 0 1,-1 0-1,0 0 1,0 0-1,0 0 0,1-1 1,-1 1-1,0 0 0,0 0 1,0 1-1,1-1 1,-1 0-1,0 0 0,0 0 1,0 0-1,0 0 0,1 0 1,-1 0-1,0 0 0,0 0 1,0 0-1,1 0 1,-1 0-1,0 1 0,0-1 1,0 0-1,0 0 0,0 0 1,1 0-1,-1 1 1,0-1-1,0 0 0,0 0 1,0 0-1,0 0 0,0 1 1,0-1-1,0 0 1,0 0-1,0 0 0,0 1 1,0-1-1,0 0 0,0 0 1,0 0-1,0 1 1,0 15-42,0-11 50,0-2-2,0 0 0,0 0 0,0 0 0,0 0 0,1 0 1,-1-1-1,1 1 0,0 0 0,0 0 0,0 0 0,0-1 0,0 1 0,1 0 1,-1-1-1,1 1 0,0-1 0,-1 0 0,2 2-6,0-2-33,0 0 1,0-1-1,0 1 1,0 0-1,0-1 1,0 0-1,0 0 1,0 0-1,1 0 0,-1 0 1,0-1-1,1 1 1,-1-1-1,0 0 1,1 0-1,-1 0 33,348-5-1409,-345 5 1383,0 0 0,-1-1 0,1 1 0,0-1 0,0-1 1,0 1-1,-1-1 0,1 0 0,0 0 0,-1-1 0,0 0 0,0 0 0,0 0 0,5-4 26,-2-1-220,0 1-1,0-2 1,-1 1 0,0-1 0,-1 0 0,1 0-1,1-6 221,-5 9-5,0 0-1,0 1 1,0-1-1,-1 0 1,0 0-1,-1 0 0,1 0 1,-1 0-1,0-1 1,-1 1-1,1-4 6,-1 8 71,-1 1 0,1 0 0,-1 0 0,1-1 0,-1 1-1,1 0 1,-1 0 0,1-1 0,-1 1 0,0 0 0,0 0 0,0 0 0,0 0 0,1 0-1,-1 0 1,-1 0 0,1 0 0,0 1 0,0-1 0,0 0 0,0 1 0,0-1-1,-1 1 1,1-1 0,0 1 0,-1-1 0,1 1 0,0 0 0,-1 0 0,1 0 0,-1-1-71,-47-2 1252,45 3-1156,-19-1 251,17 1-273,-1-1-1,1 1 0,-1 0 1,1 1-1,-1 0 1,1 0-1,-2 1-73,6-2-8,0 1 0,1 0 1,-1 0-1,0 0 0,1 0 0,-1 0 0,1 0 1,-1 0-1,1 0 0,0 0 0,0 1 0,0-1 1,-1 1-1,1-1 0,0 1 0,1-1 0,-1 1 1,0 0-1,0-1 0,1 1 0,-1 0 0,1-1 1,-1 1-1,1 0 0,0 0 0,0 0 1,0 0-1,0 0 8,-1 8-875,0 0 0,1 0 0,0 0-1,1-1 1,1 4 875,-2-12-300,1 0-1,-1 0 0,1 1 0,-1-1 0,1 0 0,0 0 0,-1 0 1,1 0-1,0 0 0,0 0 0,0 0 0,0 0 0,0 0 301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2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61 4818,'0'0'1521,"0"0"157,0 0-43,0 0 25,0 0-508,-11-10-295,-37-31-332,47 40-499,1 0-1,-1 1 0,0-1 1,-1 0-1,1 0 1,0 0-1,0 1 0,0-1 1,0 1-1,0-1 0,-1 1 1,1-1-1,0 1 0,-1 0 1,1 0-1,0-1 1,0 1-1,-1 0 0,1 0 1,0 0-1,-1 1-25,1-1 7,1 1 0,-1-1 1,1 1-1,-1-1 0,1 1 0,-1-1 0,1 1 0,0 0 1,-1-1-1,1 1 0,0 0 0,-1 0 0,1-1 1,0 1-1,0 0 0,0-1 0,0 1 0,0 0 0,0 0 1,0 0-1,0-1 0,0 1 0,0 0 0,0 0-7,1 6 10,0-1 0,0 1-1,1-1 1,0 1 0,0-1-1,1 1-9,6 8 22,0-1 0,1-1 0,5 6-22,-3-4 10,0 0 0,-2 1-1,0 0 1,2 4-10,-10-16 5,0 1 1,0-1 0,-1 1 0,1-1 0,-1 1-1,0-1 1,0 1 0,-1 0 0,1 0-1,-1-1 1,0 1 0,0 0 0,-1 0-1,1-1 1,-1 1 0,0 0 0,-1-1-1,0 4-5,0-5 7,0 1 0,0-1 0,-1 1-1,1-1 1,-1 0 0,0 0-1,0 0 1,0 0 0,0-1-1,0 1 1,-1-1 0,1 0 0,-1 0-1,0 0 1,1 0 0,-2 0-7,-11 4 23,-1 0 1,0-1 0,0 0-24,16-5 0,-12 4-18,1-1 0,-1-1-1,0 0 1,-1 0-1,1-1 1,0-1 0,0 0-1,-9-2 19,21-4-210,2 2 117,0 1 0,0-1 0,0 0 1,0 1-1,1-1 0,0 1 0,0-1 1,0 1-1,0 0 0,0 0 0,0 0 1,1 0-1,0 0 0,2-2 93,50-39-1165,-34 29 494,112-79-4993,-94 70 80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5763,'0'0'2772,"0"0"-403,0 0-561,0 0-583,0 0-414,0 0-440,-4 12-166,0 104 117,6 21-322,-1-14 4,-1 122-3942,0-235 3375,-2 17-1219,2-27 1738,-1 1 1,1 0 0,0 0-1,-1 0 1,1 0-1,0 0 1,-1-1-1,1 1 1,-1 0-1,0 0 1,1-1-1,-1 1 1,1 0-1,-1-1 1,0 1 0,1-1-1,-1 1 1,0-1-1,0 1 1,0-1-1,1 1 1,-1-1-1,0 0 1,-1 1 43,1-1 42,-1 0 1,1 0-1,0 0 1,-1 0-1,1 0 1,-1-1-1,1 1 1,0 0-1,-1-1 1,1 1-1,0-1 1,-1 1-1,1-1 1,0 0-1,0 1 1,0-1-1,-1 0 1,1 0-1,0 0 1,0 0-1,0 0 1,0 0-1,1 0 1,-1 0-1,0 0 1,0 0-1,1-1 1,-1 1-1,0 0 1,1-1-1,-1 0-42,-2-7 242,-1 1-1,2-1 1,-1 0 0,0-3-242,1-2 419,-1 0 1,2-1-1,-1 1 1,2 0-1,0-1 1,1 1-1,1 0 1,0-1-420,-1 12 40,0-1 1,1 1-1,-1 0 1,1 0 0,0 0-1,0 0 1,0 1-1,0-1 1,0 0-1,1 1 1,-1 0 0,1-1-1,-1 1 1,1 0-1,0 0 1,0 1-1,0-1 1,0 1 0,1-1-41,10-4 46,-1 1 1,1 1 0,13-2-47,-26 5 6,34-5 40,-1 0-1,1 3 1,31 0-46,8 2-4586,-71 1 4281,20 0-6557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6659,'0'0'2873,"0"0"-1090,0 0-308,-11 25-629,-26 62 50,-23 83-896,33-65 384,6 1-1,4 1 1,4 1 0,5 0-1,7 109-383,2-188 12,2 1 0,0-1-1,2 0 1,1 0 0,2-1 0,7 21-12,-7-30 3,0 0 0,2-1 0,0 0 0,0 0 0,2-2 0,0 1 0,1-1 0,1-1 1,0 0-1,3 1-3,-1-3-586,1 0 0,0-1 1,1-1-1,0 0 1,0-1-1,15 5 586,-31-15-456,0 1 0,0 0 0,0-1 0,0 1 0,0-1 0,0 1 0,0-1 0,0 0 0,0 0 0,0 0 0,0 0 0,-1 0 0,1 0 0,1-1 456,13-8-5822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3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1 266 10117,'0'0'1395,"0"0"-1070,0 0-421,20-20 182,130-137 125,-68 72-153,-80 84-65,2-1 11,-3 12 282,-1-4-161,-1 102 1700,-8 53-1825,1-74 139,3 58-139,5-136 51,0 1 1,1 0-1,0-1 1,1 1-1,0 1-51,-1-9-155,-1 0 1,1 0-1,-1 0 1,1-1-1,-1 1 1,1 0-1,0-1 0,0 1 1,0-1-1,0 1 1,0-1-1,0 1 0,0-1 1,0 0-1,1 1 1,-1-1-1,0 0 0,1 0 1,-1 0-1,1 0 1,0 0-1,-1 0 0,1-1 1,0 1-1,-1 0 1,1-1-1,0 0 0,0 1 1,-1-1-1,2 0 155,14 0-6373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3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9348,'0'0'1260,"0"24"-767,0-10-455,0 37 470,4 14-508,-3-45 145,2-1 0,0 0 0,2 0 1,0 0-1,1 0 0,2 2-145,-3-8 68,2-1 1,0 1-1,0-1 1,1 0-1,1-1 1,0 0-1,0 0 1,1-1-1,10 7-68,-15-12 5,0-1 0,1 0 0,0 0 0,0-1 0,0 0 0,0 0 0,1 0 0,-1-1 0,1 0 0,0 0 0,-1-1-1,1 0 1,0 0 0,0 0 0,0-1 0,0 0 0,0-1 0,0 1 0,-1-1 0,1-1 0,2 0-5,-3 0 5,-1 0 1,1-1-1,-1 1 0,0-1 0,0-1 0,0 1 1,0-1-1,-1 0 0,1 0 0,-1 0 0,0 0 1,0-1-1,-1 0 0,1 0 0,-1 0 1,0 0-1,0 0 0,-1-1 0,2-3-5,2-6 34,-1 0 1,-1 0-1,0 0 0,-1-1 0,-1 0 0,1-13-34,-2 3 127,0 0 0,-2 0 0,-1-2-127,1 18 109,-1 0 1,0 1-1,-1-1 1,0 1-1,0 0 1,-1-1-1,0 2 1,-1-1-1,-2-4-109,-4-4 122,-1 0-1,-1 1 1,0 0 0,-1 1-1,0 1 1,-2 0-1,1 1 1,-2 1 0,1 0-1,-2 1 1,1 1-1,-13-4-121,29 13-448,-1 1 505,1 1-5023,1 9-2971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8932,'0'0'2609,"0"0"-464,72 168-848,-72-98-193,-13 10-383,-29 8-273,-8 6-272,1 2-96,-1 0-80,3-4-1569,29-70-7139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12630,'0'0'1510,"0"0"-1110,1 32-173,6 227 261,-7 2-357,0-261-132,6 65 23,-5-62-25,0 1-1,0 0 0,0-1 1,0 1-1,0-1 1,1 0-1,-1 1 1,1-1-1,0 0 1,0 0-1,0 0 0,1 0 1,-1 0-1,1-1 1,0 2 3,-2-4-54,0 1 0,0 0 0,0-1 1,-1 1-1,1-1 0,0 1 0,0-1 1,0 1-1,0-1 0,0 0 0,0 1 1,0-1-1,0 0 0,0 0 0,0 0 1,0 0-1,0 0 0,0 0 0,0 0 1,0 0-1,0 0 0,0 0 0,0-1 1,0 1-1,0 0 0,0-1 0,0 1 1,0-1-1,0 1 0,-1-1 0,2 0 54,0-1-170,0 0 0,0 0-1,0-1 1,0 1 0,0-1-1,0 1 1,-1-1 0,1 0-1,-1 1 1,1-2 170,26-74-1441,-4 0-1,12-66 1442,-3 10-140,-30 121 158,13-44-39,9-18 21,-19 59 171,1 1 1,0-1-1,1 1 0,1 0 1,0 1-1,10-11-171,-14 20 185,1 0 0,-1 0 0,1 0 1,-1 1-1,1 0 0,0 0 0,1 1 0,-1-1 0,1 2-185,-5 0 42,0 1-1,0 1 0,0-1 0,0 0 0,0 0 0,0 1 1,1-1-1,-1 1 0,0 0 0,0 0 0,0 0 0,1 0 1,-1 0-1,0 0 0,0 0 0,1 1 0,-1-1 0,0 1 1,0 0-1,0 0 0,0 0 0,0 0 0,0 0 0,0 0 1,0 0-1,0 0 0,-1 1 0,1-1 0,0 1 0,-1-1 1,1 2-42,3 4 115,-2 1 0,1 0 0,-1 0 0,0 0-1,0 1 1,-1-1 0,0 1 0,-1-1 0,0 1 0,0 0 0,-1 4-115,0 25 290,-1 0-1,-2 1-289,1-25 30,-1 0 0,0 0 0,-1-1 1,0 1-1,-1-1 0,-1 0 0,0 0 0,-1-1 0,0 1 0,-1-2 0,0 1 0,-1-1 1,-7 8-31,3-5 28,-1-1-1,-1 0 1,0 0 0,-1-2 0,0 0 0,-1-1 0,0 0 0,0-1 0,-15 4-28,11-7-104,22-22-2188,9-3-992,8-2-1729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1 400,'0'0'6561,"0"0"-4070,-23 7-959,6-2-1258,9-3-195,-1 1 1,1-1-1,0 1 0,-1 0 0,1 1 0,1 0 0,-1 0 1,1 1-1,-1 0 0,1 0 0,1 1 0,-1 0 0,1 0 0,0 1 1,0-1-1,1 1 0,0 0 0,-1 2-79,-4 11 144,2 0 0,0 1-1,1 0 1,0 0 0,2 1 0,1 0 0,0 2-144,0 17 199,1 1 0,3 0 0,1 14-199,1-39 24,0 0 0,0 0 0,2-1 0,0 1 0,1-1 0,0 0 0,2 0 0,0 0 0,0-1 0,1 0 0,1-1 0,11 14-24,-13-19 11,1 1-1,1-2 1,-1 1-1,1-1 1,0-1-1,1 0 1,0 0-1,0-1 1,1 0-1,-1-1 1,1 0-1,1 0 1,-1-1-1,0-1 1,1 0-1,0-1 1,0 0-1,9 0-10,-13-1 11,0 0-1,1-1 1,-1 0-1,0-1 1,1 0-1,-1 0 1,0-1-1,0 0 1,0 0 0,0-1-1,0 0 1,-1 0-1,1-1 1,-1 0-1,0 0 1,0-1-1,0 0 1,-1 0 0,0 0-1,0-1 1,0 0-1,4-6-10,3-5 88,-1 1-1,-1-1 1,-1-1-1,-1 0 1,0 0-1,-1-1 1,-2 0-1,1-1 1,-1-6-88,0 1 48,-2 0 1,-1-1-1,-1 1 0,-1-1 0,-1 1 1,-1-1-1,-2-4-48,2 23 5,0 0-1,-1 1 1,1-1 0,-1 1 0,0-1-1,-1 1 1,0 0 0,0 0 0,0 0-1,-1 0 1,0 1 0,0-1-1,0 1 1,-1 0 0,-3-3-5,0 1 39,0 1 0,-1 0 1,0 0-1,0 1 0,0 1 1,-1-1-1,1 1 0,-1 1 0,-6-2-39,-19-2-473,-1 1-1,1 2 0,-1 1 1,0 2-1,-6 1 474,28 0-524,-45 0-5863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4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8100,'0'0'1953,"0"0"-705,0 0-442,0 0-238,26 4-264,2-1-141,0 0 0,27-2-163,-50-1 16,0-1 0,0 0 0,-1 0 0,1 0 0,0-1 0,-1 0 0,1 0 0,-1 0 0,0 0 0,0-1 0,0 1 1,0-1-1,0 0 0,0 0 0,-1 0 0,0-1 0,3-2-16,10-9 36,-9 8-24,-4 5-11,-1-1 0,1 0 0,0 1 0,0 0 0,0 0 0,1 0 0,-1 0 0,0 0 0,1 0 0,-1 1 0,1 0 0,2-1-1,-4 6-64,-2 45 193,-3-1 0,-1 0 0,-7 28-129,-21 102 70,20-101-2474,11-62-2452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12678,'0'0'966,"0"0"-710,2 27-27,-1-16-196,8 200 636,-24 226-352,23-451-2921,4-35-300,-2 1-1,-2-10 2905,1 1-1890,6-42-2059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3506,'46'-17'1776,"29"-17"-1776,-70 32 157,0-1 0,0-1 0,0 1 0,0-1 0,-1 0 0,0 0 0,1 0 0,-2-1 0,4-3-157,-5 5 85,-1 1 0,1 0 1,0 0-1,0 0 0,0 0 1,0 0-1,0 0 0,0 0 0,0 1 1,1-1-1,-1 1 0,1 0 1,-1-1-1,1 1 0,0 0 1,-1 1-1,2-1-85,2-1 118,0 0-1,-1 1 1,1 0 0,1 1-1,-1-1 1,0 1 0,0 0 0,0 0-1,0 1 1,0 0 0,0 0-1,0 0 1,-1 1 0,1 0-1,0 0 1,-1 1 0,1-1-1,-1 1 1,0 0 0,1 1-1,-2-1 1,1 1 0,0 0-1,-1 0 1,0 0 0,0 1 0,2 2-118,2 5 104,-1 0 1,0 1 0,-1 0 0,-1 0 0,0 0 0,-1 1-1,0-1 1,-1 1 0,0 2-105,-2-9 24,1 1 0,-2-1 0,1 1 0,-1 0 0,0-1 0,-1 1 0,1-1 1,-2 1-1,1-1 0,-1 1 0,0-1 0,0 0 0,-1 0 0,0 0 0,-1 0 0,1 0 0,-1-1 0,-1 1-24,-7 6 24,0-1 0,-1-1 1,0 0-1,-1-1 0,0 0 0,-1-1 0,0 0 0,-9 2-24,-7 4 119,-1-3 0,-1 0 0,-28 5-119,48-15-227,11-1-1403,4-1-2297,4 0-1217</inkml:trace>
  <inkml:trace contextRef="#ctx0" brushRef="#br0" timeOffset="1">702 599 2401,'0'0'1281,"0"0"-801,0 0-256,70 150-96,-70-98-64,-30-3-16,-5 0-32,5-11 897,3-9 111,14-6-80,13-12-271,0-4-593,15-7-16,30 0 112,17-30-16,8-10-160,-38 16-3794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5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7844,'0'0'5058,"0"0"-4978,0 0 256,60 150 368,-60-67-15,0 9-273,-28 8-192,-4-1-192,5-7-32,19-72-112,8-11-5379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0 784,'0'0'13110,"0"0"-12597,0 0-513,0 0 528,50 132 192,-50-58-448,0 4-192,-23-4-16,-6-2-64,16-54-544,1-9-6323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6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83 9925,'0'0'800,"1"31"-507,0 5-236,0 50 287,-5 43-344,-6-23 226,0-2-26,4 33-200,6-144-108,1 1 0,0-1 0,0 1 0,1 0-1,-1-1 1,3-3 108,4-18-39,3-24 167,16-74-663,6 2 0,30-71 535,-57 180 104,0 0-1,1 0 0,1 1 1,0 0-1,4-4-103,-10 15 129,1-1 0,0 0 1,1 1-1,-1 0 0,0 0 0,1 0 0,0 0 1,0 0-1,0 1 0,0-1 0,0 1 1,0 0-1,1 1 0,-1-1 0,1 1 1,-1-1-1,1 1 0,-1 1 0,6-1-129,-3 0 157,1 1 0,-1 0 0,1 1-1,-1 0 1,1 0 0,-1 0 0,7 3-157,-11-3 40,1 1 0,0 0 0,-1 0 1,1 0-1,-1 1 0,1-1 1,-1 1-1,0 0 0,0 0 1,0 0-1,-1 0 0,1 0 1,-1 0-1,0 1 0,1 0-40,1 4 32,0 1-1,0 0 0,-1 0 1,0 0-1,0 1 0,-1-1 0,0 1 1,-1-1-1,0 1 0,-1 0 0,0-1 1,0 1-1,-1 0 0,0-1 0,-1 1 1,0-1-1,0 0 0,-1 1 1,-1-1-1,1 0 0,-1-1 0,-1 1 1,0-1-1,0 1 0,-1 0-31,-17 20 55,-1-1-1,-1-2 1,-5 3-55,18-18 3,0 0 1,-1-1 0,0-1-1,-1 0 1,0-1-1,-1 0 1,0-1-1,-5 1-3,8-5-1443,12-3-2300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9444,'0'0'1297,"0"0"-769,0 0-394,13 2 82,0 0-143,1-1-8,0 1-1,0 1 1,-1 0 0,10 4-65,-19-6 22,-1 0 0,0 1 0,0-1 0,1 1 0,-1-1 0,0 1 0,-1 0 0,1 0 0,0 1 0,-1-1 0,1 0 0,-1 1 0,1-1 0,-1 1 0,0 0 0,0 0 0,-1 0 0,1 0-1,0 0 1,-1 0 0,0 1 0,0-1 0,1 2-22,-1 6 91,0 1-1,-1-1 0,-1 10-90,0-14 6,1-1-1,-1 0 1,1 1 0,1-1-1,-1 0 1,1 1-1,0-1 1,0 0 0,1 0-1,0 0 1,0 0 0,0 0-1,1 0 1,2 4-6,1-2 7,0 0 0,-1 1 0,0-1 0,0 1 0,-1 0 0,-1 1 0,1-1 0,-1 0 0,-1 1 0,0 0 0,0 0 0,-1 0 0,0-1 0,-1 1 0,0 0 0,-1 4-7,0-8 33,0 1-1,0 0 1,-1 0-1,0 0 1,-1-1 0,1 1-1,-1-1 1,-1 0-1,1 1 1,-1-1 0,0-1-1,0 1 1,-1-1-1,-4 5-32,-11 9 369,-1 0 0,0-2 0,-5 3-369,15-12 163,-104 74 974,113-81-1238,1 0 29,1-1 1,-1 1 0,0-1-1,1 1 1,-1-1 0,0 1 0,1-1-1,-1 1 1,1-1 0,-1 1 0,1 0-1,-1-1 1,1 1 0,-1 0 0,1 0-1,-1-1 1,1 1 0,0 0-1,0 0 1,-1-1 0,1 1 0,0 0-1,0 0 1,0 0 71,0-1-4381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7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 2897,'0'0'3714,"0"0"-1185,0 0-336,0 0-688,0 0-929,10 145-416,-37-60-96,-6 2 16,-1 3-80,19-63-1921,2-9-2224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8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43 128 1537,'0'0'7424,"3"33"-5569,0 2-1702,1 2 156,-1-1 0,-2 1 1,-2 0-1,-4 34-309,-17 43 736,13-71-504,1 0 0,2 0 0,1 33-232,6-58-16,1-30-180,2-12 83,88-389-653,-89 400 687,8-39-212,14-37 291,-20 75 4,0 1 0,0-1 1,2 1-1,-1 1 0,2-1 0,0 1 1,0 1-1,9-10-4,-14 18 7,0 1 0,0-1-1,0 1 1,0 0 0,0 0 0,1 1 0,-1-1 0,1 0 0,-1 1-1,1 0 1,2-1-7,-4 2 16,0-1 0,0 1 0,0 0 0,0-1 0,0 1-1,0 0 1,1 0 0,-1 1 0,0-1 0,0 0 0,0 0 0,0 1-1,0 0 1,0-1 0,0 1 0,0 0 0,0 0 0,0 0 0,-1 0-1,1 0 1,0 0 0,0 1-16,1 3 31,1-1 0,-1 1 0,0 0 0,-1 0 0,1 0 0,-1 0 1,0 0-1,0 1 0,-1-1 0,1 1 0,-1 1-31,8 67 330,-7-42-242,-1-1 0,-2 0 0,-1 1 0,-2 2-88,1-19 16,0-1 0,-1 1 0,0-1 0,-1 0 0,-1-1 0,0 1 0,-1-1 1,0 0-1,-8 9-16,-1 0 24,-1-1 0,-1-1 0,-2 0-24,11-11-18,0-1 0,-1 0 0,0 0 0,0-1 0,-1 0 0,0-1 0,-9 4 18,15-9-56,0 1-4695,5-2-1199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8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0 784,'0'0'8700,"0"0"-6221,0 0-1692,-8 21-19,-22 70-258,28-82-421,-1 1 1,1-1 0,1 1-1,0-1 1,0 1-1,1-1 1,0 1 0,1-1-1,0 5-89,1 3 79,-2-13-63,1 0 0,0 0-1,0-1 1,0 1-1,1-1 1,-1 1 0,1-1-1,-1 1 1,1-1-1,0 0 1,1 0 0,-1 0-1,1 0 1,-1 0-1,1-1 1,0 1-1,0-1 1,0 1 0,0-1-1,0 0 1,0 0-1,1-1 1,-1 1 0,1-1-1,-1 1 1,1-1-1,0 0 1,1 0-16,6 1 17,0 0-1,0 0 1,0-1 0,1 0 0,-1-1-1,0-1 1,1 0 0,-1 0-1,4-2-16,-10 2-36,1-1-1,-1 1 1,0-1-1,1-1 1,-1 1-1,0-1 1,3-3 36,11-11-1647,-18 15 1130,1 0-1,-1 1 1,0-1 0,0 0 0,0 0-1,-1 0 1,1 0 0,0 0-1,-1 0 1,1-1 517,0-11-7561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1 864,'0'0'6542,"38"18"-5085,-29-13-1426,34 14 342,-2 3 0,0 2-1,-2 1 1,-1 2 0,-1 1-1,26 27-372,3 15 1038,-4 4-1,-3 1 1,40 69-1038,133 256 1389,-114-189-723,50 59-666,-93-169 103,4-3 0,59 54-103,-123-137-129,0 0 287,-1 1 0,10 13-158,-21-25-130,-1 0 0,1 0 0,-1 0 0,1 1 1,-1-1-1,-1 0 0,1 1 0,-1 0 0,1-1 1,-1 1-1,-1 0 0,1-1 0,-1 1 0,0 1 130,0-4-309,0 0 0,0-1 0,-1 1-1,1-1 1,-1 1 0,1-1 0,-1 0-1,0 1 1,1-1 0,-1 0 0,0 1-1,0-1 1,0 0 0,0 0 0,0 0-1,0 0 1,-1 0 0,1 0-1,0 0 1,0 0 0,-1 0 0,1 0-1,-1-1 1,1 1 0,0-1 0,-1 1-1,1-1 1,-2 1 309,-3 0-859,-1 1 1,0-1-1,0 0 1,0-1-1,-5 0 859,-17 0-1921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9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9092,'0'0'2465,"0"0"-1424,-45 156 239,8-77-111,-3 1-289,10 1-239,13-9-289,14-10-272,3-15-80,0-45-1217,10-2-5634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4:59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7331,'0'0'2794,"0"0"-1287,0 0-957,0 0-169,0 0 259,19 24 129,-14-18-724,15 19 85,-1 1 1,-1 1-1,-1 0 0,-1 1 1,-2 1-1,-1 1 1,0 1-131,7 39 201,-2 0 0,-4 1 1,-2 0-1,-3 13-201,-1 45 280,-8 118-280,-1-217 15,-3-1 1,0 1-1,-2-1 0,0 0 0,-3 0 0,0 0 0,-5 6-15,-8 13 47,-1-1 1,-3-2-1,-23 31-47,36-54 27,10-17-26,0 0 0,0 0 0,0 0 0,0 0-1,-1-1 1,1 0 0,-1 1 0,-1-1-1,1 0 1,-2 0-1,6-3-392,-2-1 1058,1-2-6070,1-7-225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3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1 609 12838,'0'0'1120,"0"0"-1104,0 0 80,119-116-16,-22 35 193,8-8-113,-11 8-80,-12 12-16,-19 13-32,-16 15 48,-15 10-80,-14 6-128,-18 5-1857,0 20-1553,-15 0-1728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4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5539,'0'0'656,"0"0"-464,130-69 144,-58 69 304,-3 0 257,-9 22-17,-10 23 193,-20 20-129,-15 20 209,-15 15-161,0 15-416,-5 1-352,-25-6-224,7-79-80,-2-11-5746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5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290 549 8564,'0'0'1096,"0"0"121,-26 1-166,-1 1-768,1 0 0,-1 2 0,0 1-283,22-3 64,-1 0 0,1 0 1,0 1-1,0-1 1,0 1-1,1 1 0,-1-1 1,1 0-1,-1 1 1,1 0-1,0 0 0,1 0 1,-1 1-1,1-1 1,0 1-1,0 0 0,0 0 1,1 0-1,-1 0 1,0 4-65,-3 3 80,-6 17 8,0 0 1,2 1-1,2 0 0,0 1 1,2 0-1,2 0 0,0 0 1,2 1-1,2 22-88,0-50 2,0-1 0,0 1 0,0-1 0,0 1 0,1-1 0,-1 0 0,1 1 0,0-1 0,0 0 0,0 0 0,0 1 0,1-1 0,0 1-2,0-3-1,-1 1 0,1-1 0,0 1 0,0-1 0,0 0 0,-1 0 0,1 0 0,1 0-1,-1 0 1,0 0 0,0-1 0,0 1 0,0-1 0,0 1 0,1-1 0,-1 0 0,0 0 0,0 0 0,1 0 1,5 0-7,0-1 1,0 1 0,0-2 0,0 1 0,0-1 0,-1 0 0,1-1 0,-1 0 0,1 0 0,-1 0 0,0-1 0,0 0 0,-1-1 0,1 1 0,-1-1 0,0-1 0,2-1 6,15-16-32,-2-1-1,-1 0 0,13-21 33,-9 10-185,-2-1-1,-1-1 0,-2-1 1,-1-1-1,-3 0 0,-1-1 1,-2 0-1,-1-2 186,3-28-384,-3 1 1,-3-2-1,-3 1 0,-4-29 384,1 48-7,-1 30 6,0 0 0,-2-1 0,-2-14 1,2 35 1435,-1 6-1103,0 12-248,3 76 256,-1 119 998,-23 168-1338,15-303 190,3 0-1,3 31-189,2-105 2,0 1 1,0-1-1,1 1 0,-1-1 0,1 0 0,-1 1 1,1-1-1,0 0 0,0 0 0,1 0 0,-1 0 1,1 0-1,-1 0 0,1 0 0,0 0 0,0 0 1,0-1-1,1 1 0,-1-1 0,2 1-2,0 0-6,1 0 1,0 0-1,0-1 0,0 0 1,1 0-1,-1-1 0,0 1 1,1-1-1,-1 0 0,1 0 0,5-1 6,3 1-123,-1 0-1,1-1 1,0 0-1,5-2 124,-15 2-286,-1-1-1,1 0 1,-1 0-1,1 0 1,-1 0 0,0 0-1,1-1 1,-1 1-1,0-1 1,0 0 0,0 0-1,0 0 1,0 0-1,-1-1 1,1 1 0,-1-1-1,1 0 1,-1 1-1,0-2 287,14-23-7043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6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8404,'0'0'1665,"0"0"-1009,0 117-256,-8-63 192,3-3 49,5-8-305,0-8-160,0-8-144,0-11 0,27-7-32,1-9-16,-16-5-352,-2-24-4098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6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10453,'0'0'1344,"0"0"-927,0 0-417,0 0-144,0 0-545,0 0-6562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7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5731,'0'0'5842,"0"0"-5490,0 0-352,0 0 0,0 0 0,0 0 129,137-9-65,-88 6 16,4 1-64,-4 2 0,-4 0 48,-8 0-64,-9 0-64,-28 0-3202,0 5-3249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48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10805,'0'0'2161,"0"0"-1249,0 0-912,0 0 0,152 0 112,-67-20-48,19-7 16,5-2-16,-4-2-31,-75 22-33,-18 6-8580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0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7315,'0'0'1470,"0"0"-1016,0 0-121,0 0 262,22-19-16,17-11-157,21-13-422,-56 41 26,0-1 0,1 1 0,-1-1 0,1 1 1,0 0-1,-1 1 0,1-1 0,0 1 0,0 0 0,0 1 1,0-1-1,0 1 0,0 0 0,0 0 0,0 0 1,2 1-27,12 0 144,-16-1-118,1 0 0,-1 0 1,1 0-1,0 1 0,-1 0 1,1-1-1,-1 1 0,1 0 1,-1 1-1,0-1 0,1 1 0,-1-1 1,0 1-1,0 0 0,0 0 1,0 0-1,0 1 0,0-1-26,-1 2 29,1-1 0,0 1 0,-1 0 0,0-1 0,0 1 0,0 0 0,-1 0 0,1 1-1,-1-1 1,0 0 0,0 0 0,0 1 0,-1-1 0,0 0 0,1 1-29,0 4 32,0 0 1,-1 0-1,0 0 0,0 0 1,-1 1-1,0-1 1,-1 0-1,0-1 1,0 1-1,-1 0 0,0-1 1,-1 1-1,0 1-32,-5 4 49,1-2-13,1 0 0,0 0-1,1 0 1,1 1 0,-3 7-36,7-16 1,0 0 1,1 0-1,-1 0 0,1 0 0,-1 0 1,1-1-1,0 1 0,1 0 1,-1 0-1,1 0 0,0 0 1,-1 0-1,2 0 0,-1-1 0,0 1 1,1 0-1,0-1 0,0 1 1,0-1-1,0 0 0,0 0 0,1 1-1,27 30-10,-12-13 8,-1 0 0,2 4 2,-14-17 1,-1-1 0,1 1 0,-1 0 1,-1 0-1,0 1 0,0-1 0,0 1 0,0 6-1,-1-1 31,0 0 0,-1 1 0,0-1 0,-1 0 0,-1 1 1,0-1-1,-1 0 0,-1 0 0,0 0 0,-1 0 0,0 0 0,-1-1 0,-1 0 0,0 0 0,-1 0 0,0-1 0,-8 10-31,-14 13 414,-11 17 0,37-48-405,0 0 0,1 1-1,0-1 1,0 0 0,1 1 0,-1-1 0,1 1 0,0 0 0,0-1 0,0 1 0,0 4-9,1-9-69,0 1 0,0-1 0,0 0-1,0 1 1,0-1 0,0 0 0,0 1 0,0-1 0,0 0-1,0 1 1,0-1 0,0 0 0,0 1 0,0-1 0,0 0 0,0 1-1,1-1 1,-1 0 0,0 1 0,0-1 0,0 0 0,0 1-1,1-1 1,-1 0 0,0 0 0,0 1 0,1-1 0,-1 0-1,0 0 1,0 1 0,1-1 0,-1 0 0,0 0 0,1 0-1,-1 0 1,0 0 0,1 1 0,-1-1 0,0 0 0,1 0 0,-1 0-1,0 0 1,1 0 0,-1 0 0,0 0 0,1 0 0,-1 0-1,0 0 1,1 0 0,-1-1 0,0 1 0,1 0 69,13 0-6830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33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1 800,'-22'0'9202,"-75"1"-6817,90-1-2334,0 1-1,0-1 1,0 2-1,0-1 1,0 1-1,0 0 1,0 0-1,1 1 1,-1 0-1,1 0 1,0 1-1,0-1 1,0 2-1,0-1 1,1 0-1,-1 1 1,1 0-1,0 0 1,1 1-1,-1-1 1,-1 4-51,-4 8 82,1 0 0,1 1 0,0 0 0,1 0 0,1 0 0,-3 19-82,-1 12 129,2 1 1,2-1-1,3 1 0,1 0 1,3 0-1,3 13-129,-2-42 55,1 0-1,1 1 1,1-1-1,0 0 1,2-1-1,0 0 1,2 0-1,0 0 1,1-1-1,1 0 1,8 10-55,-10-18 6,-1 0 1,2-1-1,-1 0 1,1-1-1,1 0 1,-1 0 0,2-1-1,-1 0 1,1-1-1,0-1 1,1 0-1,-1 0 1,1-1-1,0-1 1,0 0 0,1-1-1,-1 0 1,9-1-7,-9 0 3,1-1 1,-1-1 0,1 0 0,-1-1-1,1 0 1,-1-1 0,0-1 0,0 0-1,0-1 1,0 0 0,0-1 0,-1 0-1,0-1 1,0-1 0,0 1-1,-1-2 1,0 0 0,-1 0 0,1-1-1,0-2-3,9-11 49,-2 0 0,0-1 0,-1 0 0,-2-1 0,0-1 0,-2-1-1,0 0 1,-2-1 0,-1 0 0,3-18-49,-2 2 158,-2-1 0,-2 0-1,-2 0 1,-2 0 0,-2 0 0,-3-27-158,2 62 28,-1 0-1,0 0 1,-1 0 0,0 0 0,0 0-1,-1 1 1,0-1 0,-1 1 0,0 0-1,0-1 1,-1 2 0,-2-5-28,0 3 34,-1 1 0,0-1 0,-1 1 0,0 1 1,0 0-1,0 0 0,-1 0 0,0 2 0,-5-3-34,-12-9-83,-9-5-429,11 15-4266,11 5-4488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1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4434,'0'0'3314,"0"0"-1618,0 0 577,57 170 80,-74-101-1184,-6-4-833,6-9-224,12-16-64,5-17-48,0-19-1440,0-4-5364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1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8980,'0'0'1406,"-6"22"-272,-1-1-806,0 0 77,0 1 1,2-1 0,1 1-1,0 0 1,0 20-406,3-18 378,1-1 0,1 1 0,1 0 1,1 3-379,0-17 75,-1 0 1,1 0-1,0 0 0,1 0 1,0-1-1,1 1 1,0-1-1,0 0 1,1-1-1,4 6-75,-1-4 26,0-1 0,0 0-1,1-1 1,0 0 0,0 0 0,1-1-1,0-1 1,0 1 0,0-2-1,1 0 1,0 0 0,0-1-1,1 0 1,-1-1 0,1-1 0,-1 0-1,1 0 1,0-2 0,9 0-26,-20 1-97,1-1 0,-1 0 1,1 0-1,-1-1 0,1 1 1,-1 0-1,1-1 0,-1 0 0,0 1 1,1-1-1,-1 0 0,0 0 1,1 0-1,-1-1 0,0 1 1,0-1-1,0 1 0,0-1 1,0 1-1,0-1 0,-1 0 1,1 0-1,-1 0 97,2-2-440,-1-1 0,-1 1 0,1-1 0,-1 1 0,1-1-1,-1 1 1,-1-1 0,1 0 0,-1 1 0,0-1 0,0-4 440,0-25-5424,0 3 1857</inkml:trace>
  <inkml:trace contextRef="#ctx0" brushRef="#br0" timeOffset="1">366 354 9925,'0'0'2064,"0"152"-1263,0-53 447,0 8-63,0-2-609,0-6-272,0-14-208,0-20-80,22-21-16,3-19-384,0-21-2641,0-4-4082,-17-13 2641,2-18 3441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2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2769,'0'0'6003,"0"0"-4370,0 0 496,0 0-272,90 136-369,-90-59-959,0 1-337,-5-9-80,-5-15-112,5-18-1281,3-25-4898,2-11-1712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9748,'0'0'1844,"0"0"-1361,0 0-438,0 0 49,0 0 322,17-5 293,86-20 708,-93 22-1031,-5 1-187,0 1-1,1-1 1,-1 1 0,0 0 0,1 1-1,-1-1 1,4 1-199,46 2 172,-25-1-16,0 0 0,-1-2 0,13-3-156,-36 3 11,-1 0-1,0 0 1,0-1-1,0 1 0,0-1 1,0 0-1,-1-1 1,1 1-1,-1-1 1,3-2-11,-5 4-4,0-1 0,-1 1 0,1-1 0,-1 1 0,1-1 0,-1 0 1,0 0-1,0 1 0,0-1 0,0 0 0,0 0 0,0 0 0,0 0 1,-1 0-1,1 0 0,-1 0 0,1-1 0,-1 1 0,0 0 0,0 0 1,0 0-1,0 0 0,0-1 0,-1 1 0,1-1 4,0 2-34,-1 1 0,1-1 0,0 0 1,0 1-1,0-1 0,-1 0 0,1 1 0,0-1 0,-1 0 0,1 1 0,-1-1 0,1 1 0,0-1 0,-1 1 0,1-1 0,-1 1 1,0-1-1,1 1 0,-1-1 0,1 1 0,-1 0 0,0-1 0,1 1 0,-1 0 0,1 0 0,-1 0 0,0-1 0,0 1 34,-11-1-1120,1-1 0,-1 2-1,1 0 1,-2 0 1120,-9 1-3333,-21-1-3083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2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1 272,'0'0'10015,"0"0"-7702,14 23-2152,-5-8-123,2 3 88,0 1 0,2-2 0,0 1 0,1-2 0,0 0 0,2 0 0,13 9-126,1-1 551,-1 0 1,-1 2-1,14 17-551,-35-34 43,0-1 0,0 1 0,-1 1-1,0-1 1,-1 1 0,0 0 0,0 0 0,-1 0 0,-1 1 0,0-1 0,0 1 0,-1 0-1,0 0 1,0 8-43,-2-9 114,0 0-1,-1 0 1,0 1 0,-1-1-1,0 0 1,-1 0-1,0-1 1,0 1 0,-1 0-1,0-1 1,-1 0-1,-3 5-113,-4 3 163,0 0-1,-2-1 0,0 0 0,0-1 1,-12 8-163,21-18 35,-1 1-9,-1 0 0,1-1 0,-1 0 1,0 0-1,0 0 0,-1-1 0,-1 1-26,4-4-53,4-5-537,2 0-247,0 0-1,0 0 0,0 0 1,0 1-1,1-1 0,-1 0 0,1 1 1,0-1-1,1-1 838,12-15-6320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6:53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6851,'0'0'2545,"0"0"-1510,0 0-135,0 0 479,0 0-384,0 0-448,0 0-168,0 0 42,0 0 35,0 0 25,0 0 100,0 0-69,0 0-218,0 0-161,5 0-170,0 0 19,0 0 0,0 1 1,0-1-1,0 1 0,0 0 0,0 0 0,0 1 1,0 0-1,0-1 0,-1 2 0,1-1 0,3 3 18,-2 0 17,0 0-1,0 0 0,0 0 1,-1 1-1,0 0 1,0 0-1,0 1 0,1 2-16,3 7 27,-1 0 0,0 1 0,-1 0-1,-1 0 1,0 0 0,-2 1 0,0 0 0,-1 0-1,0 5-26,2 39 11,-3 1-1,-3 6-10,2 61-1014,1-88 514,-2-26 493,0 0 0,1 0-1,1 0 1,0 0 0,1 0-1,1-1 1,0 1 0,1-1-1,5 8 8,5 7-2,-6-16 5,-1 1 0,0 1-1,-1 0 1,-1 0-1,-1 0 1,0 0-1,-1 1 1,2 14-3,-3 61 109,-6 78-109,-5-77 907,-13 57-907,-15 6 257,13-61-199,19-87-718,0-8-2259,1 0-409,-2 0-3888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12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21 5138,'0'0'1238,"0"0"-587,0 0-67,0 0-143,10-3-113,32-7-48,-40 8 3192,-6 0-1492,-15-1-1070,12 3-974,1-1 1,0 1 0,0 0-1,0 1 1,0-1-1,-6 2 64,8 0 3,0 1 0,-1-1 0,1 1 0,0-1 0,0 1-1,0 0 1,1 1 0,-1-1 0,1 1 0,0-1 0,0 1-1,0 0 1,0 0 0,1 1 0,-1-1 0,1 0 0,0 1-1,0-1 1,1 1 0,0 0 0,-1 0 0,2-1 0,-1 1-1,0 0-2,-1 14-38,1 0-1,0 0 0,1 0 1,1 0-1,2 13 39,0-21-155,0 0 0,0-1 1,1 1-1,0 0 0,1-1 1,5 9 154,-2-5-246,-1 1 1,-1 0 0,1 4 245,-5-14-14,-1-1-1,0 1 1,0 0-1,-1 0 1,1 0-1,-1-1 1,0 1-1,-1 0 0,1 0 1,-1 0-1,0 0 1,-1 3 14,0-4 22,0 0-1,0 0 1,-1 0 0,1 0 0,-1 0-1,0-1 1,0 1 0,0-1-1,-1 0 1,1 0 0,-1 0 0,-2 1-22,3-2 48,-1 0 1,1 0-1,0 1 1,0-1-1,0 1 1,0 0-1,1 0 1,-1 0-1,1 0 1,-1 0-1,1 1 1,0-1-1,1 1 1,-1-1-1,1 1 1,-1 0-1,1 0 1,0 1-49,0 9 2,1 0 1,1 1 0,0-1 0,1 0-1,1 0 1,0 0 0,1 0 0,0-1-3,12 30-1,18 35 1,9 23-3,-31-67-93,-3 1-1,-1 0 0,-1 0 0,-2 1 0,-2 0 0,-1 0 1,-2 3 96,1-29 15,-1 1 0,-1-1 0,1 1 0,-2 0 0,1-1 0,-1 0 0,-1 1 0,0-1 0,-1 0 0,0 0 0,-2 3-15,-46 102 1945,37-82-1281,12-22-680,0 0 0,1-1-1,0 1 1,1 0 0,0 0-1,1 0 1,0 0 0,0 1 0,3 9 16,1-13-2452,3-1-3338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12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9845,'0'0'336,"0"0"-238,0 0 17,0 0 34,9-11-20,32-32-15,-38 41-94,0 1-1,0-1 0,0 1 1,0-1-1,0 1 1,0 0-1,0 1 0,0-1 1,1 0-1,-1 1 0,0 0 1,0-1-1,1 1 1,-1 1-1,0-1 0,0 0 1,1 1-1,-1-1 1,0 1-1,0 0 0,0 0 1,0 1-1,0-1 0,0 1 1,0-1-1,0 1 1,-1 0-1,1 0 0,-1 0 1,1 0-1,-1 0 0,0 1 1,0-1-1,1 2-19,1 2 56,-1 0-1,1 0 0,-1 0 0,-1 1 1,1-1-1,-1 1 0,-1 0 1,1 0-1,-1-1 0,0 3-55,1 15 145,-1 0-1,-1 8-144,-1-5 47,0 9-13,-2 1 0,-1-1 0,-2 0 0,-3 8-34,-43 139-15,17-66 75,34-117-45,1 1-1,-1 0 1,1 0 0,0 0-1,-1 0 1,1 0-1,0 0 1,0 0 0,-1 0-1,1 0 1,0 0-1,0 0 1,0 0 0,0 0-1,1 0 1,-1 0 0,0 0-1,0 0 1,1 0-1,-1 0 1,0 0 0,1 0-1,-1 0 1,1 0-1,-1-1 1,1 1 0,-1 0-1,1 0 1,0 0 0,-1-1-1,1 1 1,0 0-1,0-1 1,0 1-15,3 0-3,-1 0 0,1 0 0,-1-1 1,1 0-1,-1 1 0,1-1 0,0-1 0,-1 1 0,1 0 3,12-1 44,26 2 11,-16 0-284,-1-1 0,1-1 0,6-3 229,-23 1-3735,-8 0-3856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13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9284,'0'0'1985,"0"0"-1713,0 0 737,17 139-97,-17-63-784,0 9-128,0-54-32,0-4-4146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3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3826,'0'0'963,"0"0"-438,0 0 519,0 0 610,0 0-328,0 0-382,0 0-296,0 0-279,5 7 9,0 1-288,0 0-1,-1 0 1,0 0-1,0 1 1,-1 0-1,0 0 1,-1 0-1,0 0 1,1 8-90,1 21 790,0 34-790,-3-44 144,2 539 637,-12-450-526,2-20-736,6-31-2577,1-66-2109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7:58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37 3362,'0'0'5074,"0"0"-3673,0 0-996,0 0 932,0 0 26,-5-6-976,2 3-346,1 1 0,-1-1 0,0 1 0,1 0 0,-1-1 0,0 1 0,0 0 0,-1 1 0,1-1 0,0 1 0,0-1 0,-1 1 1,1 0-1,-1 0 0,1 0 0,-1 1 0,1-1 0,-1 1-41,-157 0 1593,160 0-1593,1 0 0,-1 0 0,0 0 0,1 1 0,-1-1 0,0 0 0,1 1 0,-1-1 0,1 0 0,-1 1 0,0-1 0,1 1 0,-1-1 0,1 1 0,-1-1 0,1 1 0,-1-1 0,1 1 0,0-1 0,-1 1 0,1-1 0,0 1 1,-1 0-1,1-1 0,0 1 0,0 0 0,0-1 0,0 1 0,-1 0 0,1 0 0,0-1 0,0 1 0,0 0 0,0-1 0,1 34-119,-1-21 18,3 342-1319,-2-345 1211,0-1 0,1 1 0,0 0 0,1-1-1,0 1 1,1-1 0,0 0 0,0 0 0,1 0 0,0-1-1,1 1 210,2 4-449,-1-1-1,-1 1 1,0 0-1,-1 0 1,1 6 449,-1 9 49,-2-1 0,0 1 0,-2-1 0,-2 1 1,0 2-50,0 26 477,-11 238 1551,2-84 343,10-202-2374,-1 4 118,1 1 1,0-1-1,1 0 0,0 1 0,1-1 0,1 2-115,-3-12-56,1 0-1,0 0 1,-1 0-1,1 0 1,0 0-1,0 0 1,0-1-1,0 1 1,0 0-1,1 0 1,-1-1-1,1 1 0,-1 0 1,1-1-1,-1 0 1,1 1-1,0-1 1,0 0-1,-1 0 1,1 0-1,0 0 1,0 0-1,0 0 1,0-1-1,0 1 1,0-1-1,1 1 1,-1-1-1,0 0 0,0 0 1,0 0-1,0 0 1,0 0-1,1 0 1,-1 0-1,0-1 1,1 0 56,9-3-4341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18:3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1 182 640,'0'0'5635,"0"0"-3976,0 0-1496,0 0-120,0 0 69,21-23-78,75-76-34,-89 93 3,0 0 0,1 0-1,-1 1 1,1 0-1,1 0 1,-1 1 0,1 0-1,0 0 1,0 1-1,7-2-2,-1 3 10,0-1-1,1 2 0,-1 0 1,13 2-10,-9-1 27,-16 0-16,0 0 0,1 0 0,-1 0 0,0 0 0,0 1 0,1 0 0,-1-1 0,0 1 0,0 1 0,0-1 0,0 0 0,0 1 0,0-1 0,-1 1 0,1 0 0,0 0-11,1 3 29,1-1 1,-2 1-1,1 0 0,-1 0 1,1 0-1,-2 1 1,1-1-1,0 2-29,3 5-157,11 27 481,-12-10-3138,-5-20-2142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0:38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0,'0'0'0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1:42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12950,'0'0'1040,"0"0"-591,0 0-449,0 0-2930,0 0-5746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7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7844,'0'0'2065,"0"0"-1350,0 0-603,10-12-86,35-38 14,-42 48-26,1 0 0,-1-1 0,1 1 0,0 1 0,-1-1 0,1 1 0,0-1 0,0 1 0,0 0 0,0 0 0,0 1 0,0-1 0,0 1 0,1 0 0,-1 0 0,0 1 0,0-1 0,0 1 0,0 0 0,0 0 0,1 0-14,-3 0 19,0 0 1,0-1-1,0 1 1,0 0-1,0 1 1,0-1 0,0 0-1,-1 1 1,1-1-1,0 1 1,-1-1-1,1 1 1,-1 0-1,1-1 1,-1 1 0,0 0-1,0 0 1,0 0-1,0 0 1,0 0-1,0 0-19,2 9 143,1 0 1,-2-1-1,2 11-143,-2-10 96,10 71 468,-10-59-500,1 1-1,1-2 1,0 1-1,2 0 0,1-1 1,6 14-64,-11-33-10,-1 0 1,1 1-1,-1-1 0,1-1 1,0 1-1,0 0 1,0 0-1,0-1 1,1 1-1,-1-1 1,1 0-1,0 0 1,-1 0-1,1 0 0,0 0 1,0 0-1,0-1 1,0 1-1,1-1 1,-1 0-1,0 0 1,0 0-1,1-1 1,-1 1-1,1-1 1,-1 0 8,-2 0 122,-29 0 249,26 0-363,-1 0 0,0 0 0,1 0 0,-1 0 0,0 1 0,1-1-1,-1 1 1,0 0 0,1-1 0,-1 1 0,1 0-7,1 0-1,-1 0-1,1 0 1,0 0 0,0 1-1,1-1 1,-1 0 0,0 0-1,0 0 1,0 1 0,1-1-1,-1 0 1,1 1 0,-1-1 0,1 1-1,0-1 1,-1 1 0,1-1-1,0 1 1,0-1 0,0 1-1,0 0 2,-1 55-60,2-1-1,3 0 1,9 47 60,-7-47 415,-3-1 1,-2 33-416,-1-67 660,-37-20 1227,-17-1-1285,53 0-586,1 0-432,0 0-2180,0 0-2942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13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7251,'0'0'2727,"0"0"-1817,0 0-884,8-13-151,-3 5 114,-2 3 12,0 1-1,0-1 1,0 0 0,0 1-1,1-1 1,0 1 0,0 0-1,0 0 1,0 1 0,1-1-1,-1 1 1,1 0-1,0 0 1,0 1 0,0-1-1,1 1 1,3-1-1,16-3 11,1 1-1,0 1 1,0 2 0,0 0-1,0 2 1,12 2-11,-35-2-20,-1 0-1,1 1 1,-1 0 0,0-1 0,1 1-1,-1 0 1,0 0 0,0 1 0,0-1-1,1 0 1,-1 1 0,0-1 0,-1 1-1,1-1 1,0 1 0,0 0 0,-1 0-1,1 0 1,-1 0 0,0 0 0,1 0-1,-1 0 1,0 1 0,0-1 0,-1 0-1,1 1 1,0-1 0,-1 0 0,1 1-1,-1 0 21,2 9-279,-1 1 0,0-1 0,-1 0 0,0 1-1,-2 7 280,1-16 8,0 0-1,0 0 0,0 0 0,0 0 0,-1 0 0,0 0 0,0 0 1,0-1-1,0 1 0,-1 0 0,1-1 0,-1 0 0,-3 3-7,3-3 41,0 0 1,1 0-1,-1 0 0,1 0 0,-1 1 1,1-1-1,0 1 0,1-1 0,-1 1 0,1 0 1,-1 0-1,1 0 0,0 0 0,0 0 1,1 0-1,-1 2-41,2-1 1,-1-1 0,1 1 0,-1 0 0,1 0 1,1-1-1,-1 1 0,1 0 0,0-1 0,0 1 1,0-1-1,0 0 0,2 2-1,6 7 4,0 0 0,1 0 1,1 0-5,22 25 34,-24-26-16,-1 1 0,-1-1 1,0 2-1,-1-1 0,0 1 0,-1 0 0,0 1 0,-1-1 1,-1 1-1,0 0 0,-1 0 0,-1 0 0,0 1 1,-1-1-1,-1 0 0,0 4-18,-1-13 161,-1 0 0,1 0 0,-1 0 0,0 0 0,0-1 0,-1 1 0,1-1 0,-1 1 0,0-1 0,-1 0 0,1 0 0,-1 0 0,0-1 0,-1 1 0,1-1 0,-2 1-161,-15 13 691,-2-1 0,0 0 0,-3-1-691,-15 12 313,25-14-184,-3 3-501,8-11-2730,6-5-2162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23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92 576,'0'0'1766,"0"0"2314,0 0-1978,0 0-1160,-13 5-553,4-2-371,-24 11-49,33-14 31,-1 0-1,1 0 1,0 0 0,0 0-1,0 0 1,0 0 0,0 0-1,0 0 1,-1 0 0,1 0-1,0 0 1,0 0 0,0 0-1,0 0 1,0 0 0,0 0-1,0 0 1,-1 0 0,1 1-1,0-1 1,0 0 0,0 0-1,0 0 1,0 0 0,0 0-1,0 0 1,0 0 0,0 0-1,0 1 1,0-1 0,0 0-1,0 0 1,0 0 0,0 0-1,0 0 1,0 0 0,0 1-1,0-1 1,0 0 0,0 0-1,0 0 1,0 0 0,0 0-1,0 0 1,0 1 0,0-1-1,0 0 1,0 0 0,0 0-1,0 0 1,0 0 0,0 0-1,0 0 1,0 1 0,1-1-1,-1 0 1,0 0 0,0 0-1,0 0 1,0 0 0,0 0-1,0 0 1,23 2 7,984-24 1426,327-16-510,-1036 36 422,167-27-1345,-273 11 123,-158 18-47,0 2 0,0 1 1,-1 1-1,1 2 1,14 5-77,-10-2-6,0-2 1,0-1-1,37-1 6,417-5 1417,-459 0-1293,0-2 0,0-2 1,0-1-1,-1-1 0,1-2-124,-5 0 124,-9 2 21,1 1 0,0 0 0,0 1 0,0 2 0,7-1-145,-27 3 53,0 0 11,0 0-35,0 0-13,0 0-272,0 0-1227,0-1-2065,0-4-2452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2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12005,'23'4'121,"66"6"-64,-1-3 1,73-5-58,209-18 91,-199 7-60,150-6 49,1543-50 918,-154 62-906,-1551 3-83,846 19 20,7 0-44,1581-26 276,-2154 9-117,-76 10-33,-1 16 0,-1 16 1,40 24-112,-380-64-53,38 7-616,1 3 0,-2 2 0,9 6 669,-28-4-3902,-39-18 3853,0 0 1,1 0 0,-1 0-1,0 0 1,0 0 0,0 0-1,0 0 1,0 0 0,1 0-1,-1 0 1,0 1 0,0-1-1,0 0 1,0 0 0,0 0-1,0 0 1,0 0 0,1 0-1,-1 0 1,0 1 0,0-1-1,0 0 1,0 0 0,0 0-1,0 0 1,0 0 0,0 1-1,0-1 1,0 0 0,0 0-1,0 0 1,0 0 0,0 1-1,0-1 1,0 0 0,0 0 0,0 0-1,0 0 1,0 0 0,0 1-1,0-1 1,0 0 0,0 0-1,0 0 1,-1 0 0,1 0-1,0 1 1,0-1 0,0 0-1,0 0 1,0 0 0,0 0-1,0 0 1,0 0 0,-1 0 48,-20 3-3012,-46-2 813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3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1 927 13894,'0'0'937,"0"0"-649,19-36-301,154-302 2,-164 318 11,39-84 21,5 1 1,47-64-22,-95 158 1,1 0 0,0 0 0,1 1 0,0 0 0,0 1 0,0-1 0,1 2 0,9-7-1,-17 13-1,0-1 0,0 1 0,0 0 0,1 0 1,-1 0-1,0-1 0,0 1 0,0 0 0,1 0 1,-1 0-1,0-1 0,0 1 0,0 0 0,1 0 1,-1 0-1,0 0 0,0 0 0,1 0 0,-1 0 1,0 0-1,1 0 0,-1 0 0,0 0 0,0 0 1,1 0-1,-1 0 0,0 0 0,0 0 0,1 0 1,-1 0-1,0 0 0,0 0 0,1 0 0,-1 0 1,0 0-1,0 0 0,1 1 0,-1-1 0,0 0 1,0 0-1,1 0 0,-1 0 0,0 1 0,0-1 1,0 0-1,0 0 0,1 0 0,-1 1 0,0-1 1,0 0 0,2 34 85,-2 625 463,0-378-3249,0-275 2080,0 0 1,-1-1-1,1 1 0,-1 0 1,0-1-1,0 1 0,-1 0 621,2-5-131,-1-1 0,1 1 0,0 0 0,-1 0 0,1 0 0,-1 0 0,0-1 0,1 1 0,-1 0 0,1-1 0,-1 1 0,0 0 0,0-1 0,1 1 0,-1-1-1,0 1 1,0-1 0,0 0 0,0 1 0,1-1 0,-1 0 0,0 1 0,0-1 0,0 0 0,0 0 0,0 0 0,0 0 0,0 0 0,0 0 0,0 0 0,0 0 0,0 0 0,1 0 0,-1-1-1,0 1 1,0 0 0,0-1 0,0 1 0,0 0 0,1-1 0,-1 1 0,0-1 0,0 0 0,1 1 0,-2-1 131,-6-6 132,0 1 0,1-1 0,-1-1 0,2 1 0,-1-1 0,1 0 0,0-1 0,-3-6-132,-4-3 689,7 10-274,-35-52 7518,-17-33-7933,55 88 300,1 0 0,-1 1 1,1-1-1,0 0 1,1 0-1,-1 0 0,1-1 1,0 1-301,1 3 20,0 1 1,0 0-1,0 0 0,0-1 1,0 1-1,0 0 1,1-1-1,-1 1 0,0 0 1,1 0-1,-1-1 1,1 1-1,-1 0 1,1 0-1,0 0 0,-1 0 1,1 0-1,0 0 1,0 0-1,0 0 1,0 0-1,0 0 0,0 0 1,0 1-1,0-1 1,0 0-1,0 1 0,0-1 1,0 0-1,0 1 1,1 0-1,-1-1 1,0 1-1,1 0-20,28-7 68,0 2-1,0 1 1,0 2-1,25 1-67,-6-1 71,153-4 79,275 3-5578,-373 3 5424,-100 0 20,0-1 0,0 0 0,0 1 0,0-2 0,0 1 0,0 0 0,0-1 0,-1 0 0,1 1 0,-1-1 0,1-1 0,-1 1 0,0-1 0,0 1 0,0-1 0,0 0 0,0 0 0,1-2-16,7-9 138,0-1 0,-2 0 0,8-14-138,1-6 124,-2-1 0,-1-1 0,-2 0 0,-2-1 0,-1 0-1,0-13-123,-1-8 147,-2-2-1,-3 1 0,-4-52-146,0 109 88,0 0 1,0 0 0,0 0-1,-1 1 1,1-1 0,-1 0-1,1 0 1,-1 0 0,0 0 0,0 0-1,-1 1 1,1-1 0,0 0-1,-1 1 1,0-1 0,1 1-1,-1 0 1,0 0 0,0-1-1,-1 1 1,1 0 0,0 1 0,-1-1-1,1 0 1,-1 1 0,1-1-1,-1 1 1,0 0 0,0 0-1,1 0 1,-1 0 0,0 0-1,0 1 1,0-1 0,0 1 0,0 0-1,0 0 1,0 0 0,0 0-1,0 1 1,0-1 0,0 1-1,0-1 1,1 1 0,-2 0-89,1 2 41,-1-1 0,1 0 0,-1 1 0,1 0 1,0 0-1,0 0 0,0 0 0,0 0 0,0 1 0,1-1 1,-1 1-1,1 0 0,0-1 0,1 1 0,-1 0 0,0 0 1,0 4-42,-1 0 31,-15 38-5,2 0 0,3 0 1,1 1-1,3 1 0,-3 35-26,4 19 17,4 0 0,5 20-17,0-103 28,0-1-1,2 1 1,0-1-1,1 0 1,1 0 0,0-1-1,1 1 1,1-1-1,1 0 1,7 10-28,-10-18-247,1 0 0,0-1 0,0 0 0,0 0 0,1 0 0,1-1 1,-1 0-1,1-1 0,0 1 0,1-1 0,-1-1 0,1 0 0,1 0 0,-1-1 0,0 0 0,1 0 1,0-1-1,0-1 0,0 1 247,-9-3-305,1 0-1,-1 1 1,0-1 0,0 0 0,1 0 0,-1 0-1,0 0 1,1 0 0,-1 0 0,0 0 0,0 0-1,1-1 1,-1 1 0,0 0 0,1-1 305,11-12-7158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1 648 9508,'0'0'2663,"0"0"-804,0 0-754,0 0-593,15-14-338,41-33-101,-22 22-19,-1-3 1,-1-1-1,-2-1 0,24-31-54,-39 39 22,-2-1-1,0 0 0,-2-1 1,0 0-1,-2 0 0,-1-1 1,-1-1-1,-1 1 0,-1-1 1,-1 0-1,-1 0 0,-2-1 1,0-6-22,-1 31 6,0 0 0,0 0 0,0-1 0,-1 1-1,1 0 1,0 0 0,-1 0 0,1 0 0,-1-1 0,0 1 0,0 0 0,0 0 0,0 0 0,0 0 0,0 1 0,0-1-1,-1 0 1,1 0 0,-1 1 0,1-1 0,-1 1 0,0-1 0,0 1 0,1 0 0,-1-1 0,0 1 0,0 0 0,-2 0-6,-2-1 91,-1 0 1,1 1 0,-1 0 0,0 0 0,1 0 0,-1 1 0,0 0-1,0 1 1,0-1-92,4 1 32,-1-1-1,1 1 1,0 0 0,0-1-1,0 1 1,1 0-1,-1 1 1,0-1-1,0 1 1,1-1 0,-1 1-1,0 0 1,1 0-1,0 0 1,-1 0 0,1 0-32,-2 3 28,-1 0 1,1 1 0,1-1 0,-1 1 0,1 0 0,0 0 0,-1 4-29,-3 11 22,0 0 0,2 0 0,1 0-1,-1 11-21,-1 20 4,2 0-1,2 0 0,2 0 1,7 39-4,-4-70 5,1 1 0,1-1 0,1 0 0,1-1 0,1 1 1,1-1-1,1 0 0,0-1 0,1-1 0,1 1 0,12 12-5,-14-19-31,0-1 0,0-1 0,1 1 0,0-2 0,1 0 0,0 0-1,0-1 1,1 0 0,0-1 0,0-1 0,1 0 0,-1-1 0,2 0 0,-1-1 0,0-1 0,1 0-1,9 0 32,-2-1-1356,0-2 1,-1 0-1,1-1 0,0-1 1356,-21 2-267,0 0 1,0 0 0,0 0-1,0-1 1,-1 1 0,1 0-1,0-1 1,0 1 0,0-1-1,0 1 1,-1-1 0,1 1-1,0-1 1,-1 1 0,1-1-1,0 0 1,-1 1 0,1-1-1,0 0 1,-1 1 0,1-1-1,-1 0 1,1 0 266,3-18-5912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8 144 10581,'0'0'2268,"0"0"-1092,0 0-672,-2 22-98,-3 370 215,5-354-591,2-1 0,4 11-30,-5-38-6,1 0 0,0-1-1,0 0 1,1 1 0,1-1 0,-1 0 0,1 0 0,1-1 0,0 1 0,0-1-1,2 2 7,-6-9-68,-1 0-1,1 0 1,0 0-1,0-1 0,0 1 1,-1 0-1,1 0 1,0 0-1,0-1 0,0 1 1,0 0-1,0-1 1,1 1-1,-1-1 0,0 1 1,0-1-1,0 0 1,0 0-1,1 1 69,-1-2-94,0 1 0,-1-1 1,1 1-1,0-1 0,0 0 0,-1 1 0,1-1 1,-1 0-1,1 0 0,-1 1 0,1-1 0,-1 0 1,1 0-1,-1 0 0,0 0 0,1 0 0,-1 0 1,0 1-1,0-1 0,1 0 0,-1 0 0,0 0 1,0 0-1,0 0 0,0 0 0,-1 0 0,1 0 1,0 0 93,-1-176-1489,-14-76 1489,9 42 979,6 189-784,0 16-135,0-1 1,0 1 0,1-1-1,0 1 1,0 0-1,1-1 1,-1 1-1,2 0 1,-1 0-1,0 0 1,2-2-61,-2 5 24,0 0 0,0 1-1,1-1 1,-1 0 0,1 1 0,-1 0 0,1-1-1,0 1 1,0 0 0,0 0 0,0 1 0,0-1-1,0 1 1,0-1 0,0 1 0,1 0 0,-1 0-1,1 0 1,-1 1 0,1-1 0,0 1-24,2-1 40,-1 1 0,1 0-1,0 0 1,-1 0 0,1 0 0,0 1 0,-1 0 0,1 0 0,0 1 0,-1-1 0,0 1 0,1 0 0,2 2-40,-3 0 45,0 0 0,1 0 0,-2 0 0,1 0 0,0 1 0,-1 0 0,0 0 0,0 0 0,0 1 0,-1-1 0,3 6-45,6 15 37,-1 0 1,-2 0 0,0 1 0,-2 0 0,-1 1 0,-1-1-1,-1 1 1,-2 0 0,0 0 0,-2 0 0,-2 10-38,1-27 12,-1 0-1,0 0 1,0 0 0,-1-1 0,0 1 0,-1-1 0,0 0-1,-1 0 1,0 0 0,0-1 0,-7 8-12,-10 13 35,-1-2 0,-24 22-35,37-39 10,-14 14 32,0-1 0,-1-1 0,-21 13-42,32-29-40,30-22-2970,15-10-87,-6 5-2015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8:0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10949,'0'0'2108,"0"0"-828,0 0-618,0 0-246,0 0-128,0 0-101,21 1 274,337 12 1743,-101-13-2956,-254 0-2511,-3 0-3545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5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7732,'0'0'1008,"0"0"-765,0 0-190,0 0-24,1 14-29,6 117-432,-9-79 5465,-5 21-5033,2-21 3043,1 22-3043,3-37 303,0-20-225,1 1 1,1-1-1,0 0 0,1 2-78,-1-17-45,-1 0-1,0 0 1,1 0 0,-1 0-1,1 0 1,0 0-1,0-1 1,-1 1 0,1 0-1,0 0 1,1-1-1,-1 1 1,0-1 0,0 1-1,1-1 1,-1 1-1,1-1 1,-1 0 0,1 0-1,-1 0 1,1 0-1,0 0 1,0 0 0,-1 0-1,1 0 1,0-1-1,0 1 1,0-1 0,0 1-1,0-1 1,0 0-1,0 0 1,0 0 0,0 0-1,0 0 1,0 0-1,0-1 1,0 1 0,0 0-1,-1-1 1,1 0-1,0 1 1,0-1 0,0 0-1,-1 0 1,1 0-1,0 0 1,-1 0 0,1-1-1,-1 1 1,1 0-1,-1-1 1,0 1 0,1-1-1,-1 1 1,0-1-1,0 0 46,4-6-858,-1 1 0,0-1 0,-1-1 0,0 1 0,0-1 858,8-36-5421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5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60 121 3906,'0'0'5906,"0"0"-3344,-52-121-1330,45 121-399,7 0-369,0 0-464,12 12-624,3 3-1489,0 10-2401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5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0 821 6067,'0'0'693,"0"0"-47,18-21-54,-12 15-546,5-6 17,0-1 0,0 0 0,-1-1 0,-1 0 0,0 0 0,-1-1 0,0 0 0,-2-1 0,1 1 0,-2-1 0,3-12-63,6-70 768,-4 0-1,-5 0 1,-4-44-768,-1 139 164,0 3-79,0-1 0,0 1 0,1-1 0,-1 1 0,0-1 0,0 1 0,0-1 0,0 1 0,0-1 0,0 1 0,0-1 0,0 1 0,0-1 0,0 1 1,-1-1-1,1 1 0,0-1 0,0 1 0,0-1 0,0 1 0,-1-1 0,1 1 0,0-1 0,-1 1 0,1-1 0,0 1 0,-1 0 0,1-1 0,0 1 0,-1 0 0,1-1 0,-1 1 0,1 0 0,-1 0 0,1-1 1,-1 1-1,1 0-85,0 0 25,-1 0 1,1 0-1,0 0 1,0 0-1,0 0 1,-1 0-1,1 0 1,0 0-1,0 0 1,0 0-1,-1 0 1,1 0-1,0 1 1,0-1-1,0 0 1,-1 0-1,1 0 1,0 0-1,0 0 1,0 0-1,0 1 1,-1-1 0,1 0-1,0 0 1,0 0-1,0 0 1,0 1-1,0-1 1,0 0-1,0 0 1,0 0-1,0 1 1,0-1-1,-1 0 1,1 0-1,0 1 1,0-1-1,0 0 1,0 0-1,0 0 1,1 1-1,-1-1 1,0 0-1,0 0 1,0 0-1,0 1-25,-2 19 300,0 1 0,2 0-1,1 3-299,-1 12 102,0-25-81,0 123 177,16 115-198,24 39 45,27 275-114,-63-390-2100,-4-155 1854,0-17 312,0-1 0,0 1 1,0 0-1,0-1 0,0 1 0,0 0 1,0 0-1,0-1 0,0 1 0,0 0 1,-1-1-1,1 1 0,0 0 0,0-1 1,-1 1-1,1 0 0,-1-1 0,1 1 1,0 0-1,-1-1 0,1 1 0,-1-1 3,1 0 3,-1 0 1,1 0-1,-1 1 0,1-1 0,-1 0 0,1-1 0,-1 1 0,1 0 0,-1 0 0,1 0 1,-1 0-1,1 0 0,-1 0 0,1-1 0,0 1 0,-1 0 0,1 0 0,-1-1 0,1 1 1,0 0-1,-1 0 0,1-1 0,-1 1 0,1-1-3,-22-27 189,12 8-161,1-1 0,1 0 0,1-1 0,1 1 0,1-1 0,1-1 0,0-8-28,-2-28 7,3 0 0,4-16-7,0 60 5,0 1 1,2 0-1,0-1 0,0 1 0,1 0 0,1 1 0,1-1 0,0 1 0,0 0 0,1 0 0,1 1 0,3-5-5,20-24 18,2 1 0,32-29-18,-47 50 10,-6 6-6,56-58 1,53-73-5,-102 117-9,0 0 1,-2-2-1,-1 0 1,-2 0-1,0-2 1,-2 0-1,4-21 9,-5 5-63,-2 1 0,-2-2 0,0-28 63,-4-143 508,-3 161 70,5 85 854,31 480-514,-22-253-894,11 453-1835,-24-686 1587,-1-17 194,1 0 1,-1 0 0,0-1-1,0 1 1,-1 0 0,1 0-1,-1 0 1,0 2 29,1-6 0,-1 0 0,1 0 0,0 1 0,0-1 0,0 0 0,0 0 0,0 0-1,0 0 1,-1 0 0,1 0 0,0 0 0,0 1 0,0-1 0,0 0 0,0 0 0,-1 0 0,1 0 0,0 0 0,0 0 0,0 0 0,0 0 0,-1 0 0,1 0 0,0 0 0,0 0 0,0 0 0,0 0 0,-1 0-1,1 0 1,0 0 0,0 0 0,0 0 0,0 0 0,-1 0 0,1 0 0,0 0 0,0-1 0,0 1 0,0 0 0,0 0 0,-1 0 0,1 0 0,0 0 0,0 0 0,0 0 0,0-1 0,0 1 0,0 0 0,0 0-1,-1 0 1,1 0 0,0 0 0,0-1 0,0 1 0,0 0 0,0 0 0,-4-5 4,1 0 0,0-1-1,0 1 1,0-1 0,0 0-1,1 1 1,0-1 0,1 0-1,-1 0 1,1 0 0,0-2-4,-7-73 80,7 69-67,-1-35 23,1 0 1,2 0 0,7-35-37,-4 59 9,0 0 0,2 1 0,1 0 0,0 0-1,2 1 1,0 0 0,2 0 0,8-13-9,0 6-104,2 1 0,0 0 0,16-12 104,-10 17-2068,-4 12-3022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6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10085,'0'0'2161,"-19"133"-945,-16 5-47,0 21-113,8 16 161,7 11-481,10-3-288,7-4-128,3-20-176,0-27-111,30-29-17,5-25 32,0-22-48,0-11-32,-8-14-513,-5-13-2016,-19-18-2289,-3-9-5811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0 722 8308,'0'0'891,"11"-21"-651,45-110-59,17-64-181,-51 129 28,20-59 179,17-22-207,-57 142 208,0 1-1,0-1 1,1 1-1,0 0 1,0 0 0,2-2-208,-5 5 62,0 1 1,1 0 0,-1-1-1,0 1 1,1 0 0,-1-1 0,1 1-1,-1 0 1,0 0 0,1-1-1,-1 1 1,1 0 0,-1 0-1,1 0 1,-1 0 0,1 0 0,-1-1-1,1 1 1,-1 0 0,1 0-1,-1 0 1,1 0 0,-1 0-1,1 1 1,-1-1 0,1 0-63,-1 0 74,1 1-1,0 0 1,0 0 0,0-1 0,-1 1 0,1 0 0,-1 0-1,1 0 1,0 0 0,-1 0 0,1 0 0,-1 0 0,0-1-1,1 2 1,-1-1 0,0 0 0,0 0 0,1 0-74,12 71 355,-2 0 1,-4 0 0,-3 4-356,2 5 27,11 251-1730,-17-311-2736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7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45 406 9652,'0'0'3298,"-45"-121"-1473,45 90-1121,0 9-32,18 6-399,24 5-145,10 4-80,16 5 16,4 2 176,7 0-240,1 0-2097,-55 2-2994,-5 5-2816</inkml:trace>
  <inkml:trace contextRef="#ctx0" brushRef="#br0" timeOffset="1">655 364 10245,'0'0'2281,"0"0"-1566,0 0-638,24-19-82,-14 11 14,17-12 59,-1-1 0,-1-1 0,-1-2 0,-1 0 0,17-23-68,-17 15 38,1-2-101,1 2-1,1 1 1,18-15 63,-44 45-1,0 1-1,0 0 1,0 0 0,1 0-1,-1-1 1,0 1 0,0 0-1,0 0 1,1 0-1,-1 0 1,0 0 0,0-1-1,1 1 1,-1 0 0,0 0-1,0 0 1,1 0-1,-1 0 1,0 0 0,0 0-1,1 0 1,-1 0-1,0 0 1,1 0 0,-1 0-1,0 0 1,0 0 0,1 0-1,-1 0 1,0 0-1,0 0 1,1 1 0,-1-1-1,0 0 1,0 0 0,1 0-1,-1 0 1,0 1 1,6 11 13,-3 23 93,-2-29-85,8 143 441,7 82-2258,-13-209-2897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8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7235,'0'0'2385,"0"0"-1488,0 0 832,0 0 31,34 139-1327,-41-54-209,-13 4-112,3 1-80,4-12-32,8-62-3474,5-9-6114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8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1 573 14471,'0'0'877,"14"-21"-655,66-110 50,6-27-272,-55 95 38,-9 15 42,3 2-1,24-37-79,-48 81-3,0 0 0,1 1-1,-1-1 1,0 1-1,0-1 1,1 1-1,-1-1 1,1 1 0,-1 0-1,1 0 1,-1 0-1,1-1 1,0 2 0,0-1-1,0 0 1,-1 0-1,2 0 4,-2 1 1,0 0 0,-1 1 0,1-1 0,0 0 0,0 0 0,0 0 0,0 1 0,0-1 0,0 0 0,0 1 0,-1-1 0,1 0 0,0 1-1,0-1 1,-1 1 0,1 0 0,0-1 0,0 1 0,-1 0 0,1-1 0,-1 1 0,1 0 0,-1 0 0,1 0-1,3 7 36,0 1 0,0-1 0,-1 1 0,0 0 1,-1 0-1,1 2-36,-2-7 18,23 106 134,-5 1-1,0 56-151,-11-6-2736,-8-142-1754</inkml:trace>
  <inkml:trace contextRef="#ctx0" brushRef="#br0" timeOffset="1">168 466 11733,'0'0'2546,"0"0"-1474,0 0-736,0 0 48,12-121 353,45 108-177,13 6-480,7 7 16,5 0-80,3 0-16,-3 4-2129,-55 3-3185,-7-2-2962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8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7459,'0'0'3127,"0"0"-2078,0 0-670,0 0 66,23-10-143,75-31-110,-94 40-180,1-1 1,-1 1 0,0 0 0,1 0 0,-1 0-1,1 0 1,-1 1 0,1 0 0,-1 0 0,1 0-1,0 0 1,-1 1 0,3 0-13,-5 0 7,0 0 0,1 0 1,-1 0-1,0 0 0,0 1 1,0-1-1,0 1 0,0-1 0,0 1 1,0 0-1,0-1 0,0 1 1,-1 0-1,1 0 0,-1 0 0,0 1 1,1-1-8,1 7-73,0-1 0,0 1 0,-1-1 0,0 1 0,-1 0 1,0 0-1,0 0 0,-1-1 0,0 8 73,0-2-104,0 0 0,-1 0 0,-1 0 0,0 1 0,-1-2 0,-1 1 0,0 0 0,0-1 0,-2 1 0,0-1 0,0-1 0,-1 1 104,-95 151 170,98-157 4,0 0 0,0 1-1,0-1 1,1 1 0,1 0 0,-1-1-1,0 7-173,2-11 16,1-1 1,-1 1-1,1-1 0,0 0 0,0 1 0,0-1 0,0 1 0,0-1 0,1 0 1,-1 1-1,1-1 0,0 0 0,-1 1 0,1-1 0,0 0 0,0 0 0,0 0 1,1 1-1,-1-1 0,0-1 0,1 1 0,-1 0 0,1 0 0,0 0 0,0-1 1,0 1-1,0-1-16,7 4 10,1 0 0,0-1 0,0 0-1,0-1 1,0 0 0,1-1 0,-1 0 0,1 0 0,7-1-10,10 0-299,0-1-1,25-3 300,-51 3-239,-1 0 0,1 0 0,0 0 1,0-1-1,-1 1 0,1 0 0,0-1 0,-1 0 0,1 1 0,0-1 0,-1 0 1,1 0-1,-1 0 239,15-15-5944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9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7011,'0'0'2209,"0"0"-432,0 0 224,39 165-624,-48-84-593,-19 2-240,-2 4-320,5-6-144,11-19-80,11-55-1232,3-7-5043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8:3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8260,'0'0'1854,"0"0"-710,0 0-789,28-3 254,201-30 1327,-96 9-1283,0 5 0,2 7 0,32 4-653,-165 8-58,1 0 0,-1 0 0,0 0 1,1 1-1,-1-1 0,0 1 0,1-1 0,-1 1 1,0 0-1,0 0 0,0 0 0,1 0 0,-1 0 1,0 0-1,0 0 0,-1 1 0,1-1 1,0 1-1,0 0 0,-1-1 0,1 1 58,-1 0-600,0 0 1,1 0-1,-1 0 0,-1 0 1,1 0-1,0 1 0,0-1 1,-1 0-1,1 0 0,-1 1 1,0-1-1,0 0 0,0 2 600,0 7-6211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49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14311,'0'0'1280,"0"0"-896,0 0-384,0 0 0,0 0 0,0 0 0,114 9-1024,-62-9-3842,-2 0-2066,-35 0 3779</inkml:trace>
  <inkml:trace contextRef="#ctx0" brushRef="#br0" timeOffset="1">386 57 4450,'0'0'624,"0"0"-624,0 0-1328,0 0-1970</inkml:trace>
  <inkml:trace contextRef="#ctx0" brushRef="#br0" timeOffset="2">846 45 5170,'0'0'3106,"0"0"-785,0 0-688,0 0-577,159 25-656,-121-25-288,4 0-112,-2-20-32,-11 0-3457,-6 4-1297,-23 12 608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0 780 11125,'0'0'1427,"0"0"-560,0 0-618,0 0-180,11-34 131,18-46 162,3 1-1,36-64-361,-57 123 14,50-91 41,4 3-1,40-47-54,-101 149 10,1 1 0,1-1 0,-1 1 0,1 0 0,0 0 0,0 0 0,2 0-10,-7 4 22,0 0 0,0 0 0,1 1 0,-1-1 0,0 0 0,0 1 0,1-1 0,-1 1 0,0 0 0,1-1 0,-1 1 0,0 0 0,1 0 0,-1 0 0,0 0 0,1 0 0,-1 0 0,0 0 0,1 0 0,-1 1 0,0-1 0,1 0 0,-1 1 0,0-1 0,0 1 0,1-1 0,-1 1 0,0 0 0,0 0 0,0-1 0,0 1 0,0 0 0,0 0 0,0 0 0,0 0 0,0 0 0,0 0 0,-1 1 0,1-1 0,0 0 0,-1 0 0,1 0 0,-1 1 0,1 0-22,10 31 186,-2 1 0,-1 0 0,-1 1 0,-2 0 0,-1 9-186,7 43 83,18 63-219,5 28 512,-26-91-3371,-7-63-523,-2-1 0,-2 13 3518,3-35-150,0-1-1,1 0 1,-1 0-1,0 0 1,0 1-1,0-1 0,0 0 1,0 0-1,0 1 1,0-1-1,0 0 1,0 0-1,0 0 1,0 1-1,0-1 1,-1 0-1,1 0 0,0 1 1,0-1-1,0 0 1,0 0-1,0 0 1,0 0-1,0 1 1,-1-1-1,1 0 1,0 0-1,0 0 0,0 0 1,0 1-1,-1-1 1,1 0-1,0 0 1,0 0-1,0 0 1,-1 0-1,1 0 1,0 0-1,0 0 0,0 0 1,-1 0-1,1 1 151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172 115 256,'0'0'9989,"0"0"-6820,-145-94-1424,126 87-673,11 5-239,8 2-721,13 0-112,44 0 0,27 0 96,21 0-96,17 0-1041,4 0-1712,-76 0-2833,-10-11-1089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1 208,'0'0'9191,"0"0"-5395,0 0-2456,0 0-457,-22 9-48,5-2-690,10-5-106,0 0-1,-1 1 1,1 0 0,0 1-1,0-1 1,1 1 0,-1 1 0,1-1-1,0 1 1,0 0 0,0 0-1,1 1 1,-1 0 0,2 0-1,-1 0 1,1 1 0,-1-1-1,2 1 1,-2 3-39,-5 18 52,2 1 0,1 0 0,1 1 0,2 0-1,0-1 1,2 1 0,2 21-52,0-50-3,0-1 0,0 1-1,0 0 1,0 0 0,1 0 0,-1-1-1,0 1 1,0 0 0,0 0 0,1 0-1,-1-1 1,0 1 0,1 0 0,-1-1-1,1 1 1,-1 0 0,1-1 0,-1 1 0,1-1-1,-1 1 1,1 0 0,0-1 0,-1 1-1,1-1 1,0 0 0,-1 1 0,1-1-1,0 0 1,0 1 0,-1-1 0,1 0-1,0 0 1,0 1 0,0-1 3,1 0-20,0 0 0,0 0 0,0 0 0,0 0 1,0-1-1,0 1 0,0 0 0,-1-1 0,1 0 0,0 1 0,0-1 0,0 0 1,-1 0-1,1 0 0,1-1 20,4-4-107,0 0-1,-1 0 1,0-1 0,-1 1 0,1-2 0,3-6 107,31-53-510,-29 46 401,2-3 9,-10 17 92,0 0 0,0 1 0,1 0-1,0-1 1,0 2 0,1-1 0,2-2 8,-7 7-3,0 1 0,1 0 0,-1 0 0,0 0 0,0-1 0,1 1 0,-1 0 0,0 0 0,1 0 0,-1 0 0,0 0 0,0 0 0,1-1 0,-1 1 0,0 0 0,1 0 0,-1 0 0,0 0 0,1 0 0,-1 0 0,0 0 0,1 0 0,-1 1 0,0-1 0,0 0 0,1 0 0,-1 0 0,0 0 0,1 0 0,-1 0 0,0 1 0,0-1 0,1 0 0,-1 0 0,0 0 0,0 1 0,1-1 0,-1 0 0,0 0 0,0 1 0,0-1 0,0 0 0,1 0 0,-1 1 0,0-1 0,0 0 0,0 0 0,0 1 3,7 16-3,-7-17 3,15 72 104,-3 0 0,-4 0 0,-2 1 0,-3 36-104,-3-101 3,1 27 27,-2 0-1,-4 29-29,3-53 11,0 0 0,-1 1 0,0-1 0,-1 0 1,0 0-1,-1-1 0,0 1 0,-1-1 0,0 0 0,-3 3-11,2-3 28,-1 0-1,0 0 1,0-1-1,-1-1 1,-1 0-1,1 0 1,-1 0-1,0-1 1,-1-1-1,0 0 1,0 0-1,0-1 1,0-1-1,-1 0 1,0 0-1,0-1 1,0-1-1,0 0 0,-1 0 1,0-1-28,12-1-13,0 0 0,0-1 0,0 1 0,0 0 0,0 0 0,1-1 0,-1 1 0,0 0 0,0-1 0,0 1 1,0-1-1,0 1 0,0-1 0,1 1 0,-1-1 0,0 0 0,0 1 0,1-1 0,-1 0 0,1 0 0,-1 0 0,0 0 0,1 1 0,0-1 0,-1 0 0,1 0 0,-1 0 0,1 0 0,0 0 0,0 0 0,0 0 1,-1 0-1,1 0 0,0 0 0,0 0 0,0 0 0,0 0 0,1 0 13,-1-6-326,0-1-1,1 1 1,0 0 0,1 0-1,0-1 327,0-2-633,2 0 0,0 0 0,0 1 0,0-1 0,1 1 0,1 0 0,-1 0 0,2 1 0,2-4 633,26-22-5422,-13 18 2004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2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0 96,'0'0'8961,"0"0"-5740,9 23-2368,25 56-601,88 220 1377,-93-215-1345,-4 1 0,-4 1 1,-3 2-1,-5-1 0,-3 1 0,-4 1 0,-4 0 0,-7 60-284,-1-97 54,-2 0-1,-2-1 1,-3 0-1,-2-1 1,-2-1-1,-2 0 1,-22 39-54,7-24 26,-3-2 1,-2-1-1,-4-2 1,-1-2-1,-22 18-26,60-68 11,0-1 0,-1 1 0,0-2 0,0 1 0,-1-1 0,-5 3-11,10-6-192,1-1 1,-1 0 0,0 1-1,0-1 1,0 0 0,0-1-1,0 1 1,0 0 0,0-1-1,0 0 1,0 0 0,0 0-1,0 0 1,0 0 0,0 0-1,0-1 1,0 0 0,0 1-1,-1-1 193,3 0-335,0 1 1,1-1 0,-1 0 0,0 1 0,0-1 0,0 0 0,1 1 0,-1-1 0,0 0 0,1 0 0,-1 0-1,0 1 1,1-1 0,-1 0 0,1 0 0,0 0 0,-1 0 0,1 0 0,0 0 0,-1 0 333,-8-26-7257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87 609 9941,'0'0'1576,"-14"20"-653,-40 59-493,48-69-487,-6 8 1065,17-32-185,-4 12-847,36-84 242,13-14-218,-6 14 156,-20 35-126,13-26 63,3 1 0,48-67-93,-79 129 12,1 1 1,1 1 0,0 0-1,12-10-12,-19 19-4,-1 0 0,0 1 1,1-1-1,0 1 0,0 0 0,-1 0 0,1 0 0,1 0 0,-1 1 1,0 0-1,0-1 0,0 2 0,1-1 0,-1 0 0,0 1 0,1 0 1,-1 0-1,0 0 0,1 1 0,0-1 4,-3 1 3,0-1-1,0 1 1,0 0 0,0 0 0,0 0-1,-1 0 1,1 0 0,0 0 0,-1 0-1,1 0 1,0 1 0,-1-1 0,1 1-1,-1-1 1,0 1 0,1 0-3,15 33 31,-15-32-29,17 50 48,-2 0 1,-2 1-1,-2 1-50,28 170-15,-40-216 13,18 130-967,-16-93-2346,-2 2-4351,-1-46 4286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4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1 628 10325,'0'0'2310,"0"0"-981,0 0-913,0 0-179,35-9 294,68-12-155,86-7-376,-143 23 37,0-3-1,0-1 0,-1-2 1,-1-2-1,0-3 0,0-1 1,22-13-37,-44 19-144,0-2 0,-1 0 0,0-2 0,-1 0 0,-1-1 0,0-1 0,-2 0 0,0-2 0,0 0 0,-2-1 0,0 0 0,-2-2 1,0 1-1,7-18 144,-16 27-304,1 0 1,-2 1-1,0-1 1,0-1-1,-1 1 1,0 0-1,-1-1 1,-1-7 303,0 17-8,1 0 0,-1 0 0,-1 0 0,1 0 0,0 1 0,-1-1 0,1 0 0,-1 0 1,0 1-1,0-1 0,0 0 0,0 1 0,-1-1 0,1 1 0,-1 0 0,1-1 0,-1 1 8,-1 0 34,1 0 0,-1 0 0,1 1 0,-1-1 0,0 1 0,0-1 1,0 1-1,0 0 0,1 0 0,-1 1 0,0-1 0,-1 1 0,1-1 0,0 1 0,0 0-34,-6-1 240,0 0 1,0 1-1,1 0 0,-1 1 0,0 0 1,0 0-1,1 1 0,-8 2-240,11-2 65,0 0 0,1 1 0,-1-1 0,0 1-1,1 0 1,0 0 0,0 1 0,0-1 0,0 1 0,1 0-1,-1 0 1,1 0 0,0 1 0,0-1 0,-1 4-65,-7 13 37,1 0 1,1 1 0,0 0-1,2 1 1,1 0-1,1 0 1,1 0 0,0 7-38,-2 48 72,4 67-72,2-111 14,0-17-7,1 0 1,0-1 0,2 1 0,0-1 0,1 0 0,0 0-1,1 0 1,1 0 0,1-1 0,0 0 0,2 2-8,-4-9 0,0 0 0,0 0 0,1-1 0,0 0 0,1 0 0,-1 0 0,1-1 1,0 0-1,1-1 0,0 1 0,0-1 0,0-1 0,0 1 0,1-2 0,-1 1 0,1-1 0,0 0 0,0-1 1,0 0-1,5 0 0,2 0 2,0-1 0,0 0 0,0-1 0,9-2-2,-19 1-5,-1 1 0,1-1 0,-1-1 1,0 1-1,1-1 0,-1 0 0,0 0 0,0-1 1,-1 1-1,1-1 0,0 0 0,-1 0 1,0-1-1,3-2 5,6-7 18,0 0 0,-1-1 0,-1 0 0,-1-1 0,0 0 0,0-1 0,-2 0 0,0 0 0,-1-1 0,0 0 1,-2 0-1,0-1 0,1-7-18,6-56 73,-3 0 1,-4-1 0,-4-59-74,-1 138 24,-1 1-1,1-1 1,-1 1 0,1-1-1,-1 1 1,0-1 0,0 1-1,0-1 1,0 1 0,0 0-1,-1-1 1,1 1 0,-1 0-1,0 0 1,1 0 0,-1 0-1,0 0 1,0 1 0,0-1 0,0 1-1,-1-1 1,1 1 0,0 0-1,-1-1 1,1 1 0,0 1-1,-1-1 1,1 0 0,-1 0-1,0 1 1,1 0 0,-1-1-1,1 1 1,-1 0 0,0 0-1,1 0 1,-1 1 0,0-1-1,1 1 1,-1-1 0,1 1-1,-1 0 1,1 0 0,-1 0-1,1 0 1,0 1 0,0-1-1,-1 1 1,1-1 0,0 1-1,0 0 1,0-1 0,1 1-1,-1 0 1,-1 2-24,-5 9 34,1 0 1,0 0-1,1 1 0,1 0 0,0 0 1,1 0-1,0 1 0,-1 13-34,-2 20 22,3 1-1,1 6-21,-1 54 91,9 80-91,-2-165 7,0 0 0,2-1 0,0 1 1,6 11-8,-8-24 0,2 0 0,-1 0 0,1-1 0,1 1 0,0-1 0,1 0 0,-1-1 0,2 1 0,0-1 1,0-1-1,-4-5-18,0 0 1,0 0 0,0 0 0,1-1-1,-1 0 1,1 0 0,-1 0 0,1 0 0,0-1-1,0 0 1,0 0 0,0 0 0,-1 0-1,1-1 1,0 0 0,0 0 0,0 0 0,0-1-1,0 0 1,0 0 0,0 0 0,0 0-1,0-1 1,2-1 17,-1 1-347,0-1-1,0 0 1,-1 0-1,1 0 1,-1-1-1,1 0 1,-1 0-1,4-4 348,-6 4-639,0 1-1,0 0 0,-1-1 1,1 0-1,-1 0 0,1 1 1,-1-1-1,-1-1 1,1 1-1,0 0 0,-1 0 1,0-3 639,3-18-5101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5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9684,'0'0'2642,"0"0"-1757,0 0-762,0 0-24,40 11 32,-35-9-126,45 13 59,0-3-1,2-1 0,-1-3 1,1-2-1,36-2-63,77-5 207,-1-7 0,70-17-207,145-41 241,22-3-61,-377 64-551,1 2 0,-1 0 0,1 2-1,-1 1 1,1 1 0,8 2 371,-32-3-178,0 0 1,-1 0 0,1 0 0,0 0 0,0 1-1,-1-1 1,1 0 0,0 0 0,-1 1-1,1-1 1,-1 0 0,1 1 0,0-1-1,-1 1 1,1-1 0,-1 1 0,1-1-1,-1 1 1,1-1 0,-1 1 0,1 0-1,-1-1 1,0 1 177,2 17-6944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6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8804,'-11'21'1003,"-7"12"-523,2 2-1,1 0 1,2 1-1,-8 31-479,1 43 915,4 2-1,5 0 1,5 1-1,7 76-914,0-162 24,1-1 0,1 0-1,2 0 1,0 0 0,2 0 0,0-1 0,2 0-1,6 10-23,-7-18 4,0-1-1,2 0 0,0 0 0,0-1 1,2-1-1,0 0 0,0 0 0,2-1 1,-1-1-1,2 0 0,-1-1 0,6 3-3,-11-10-301,-1 1 0,1-1 0,0 0-1,0-1 1,0 0 0,0 0-1,7 0 302,36 1-6377,-49-4 2404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2 124 10229,'0'0'1555,"0"20"-995,0 308 1094,-1-252-1373,0 4-76,4 3-205,-3-80-3,3 20 14,-3-23-13,0 1 0,0 0-1,0-1 1,0 1 0,1 0-1,-1-1 1,0 1 0,0-1 0,0 1-1,1 0 1,-1-1 0,0 1-1,1-1 1,-1 1 0,1-1 0,-1 1-1,0-1 1,1 1 0,-1-1-1,1 0 1,-1 1 0,1-1-1,0 1 1,-1-1 0,1 0 0,-1 0-1,1 1 1,0-1 2,-1-1-73,1 0-1,-1-1 1,1 1 0,-1 0-1,1 0 1,-1 0 0,0-1-1,0 1 1,0 0 0,1-1-1,-1 1 1,0 0 0,-1 0-1,1-1 1,0 1 0,0-1 73,0-3-217,0-491-85,0 485 308,1-1-1,0 0 0,1 1 0,0-1 1,1 1-1,0 0 0,1 0 0,0 0 1,0 0-1,2 0 0,-1 1 0,1 0 1,3-4-6,-4 8-2,0 0 0,1 1 0,-1 0 0,1-1 1,0 2-1,0-1 0,1 1 0,-1 0 0,1 0 1,0 1-1,0 0 0,0 0 0,0 0 0,1 1 1,-1 0-1,1 1 0,-1 0 0,1 0 0,0 0 1,5 1 1,-11 0-2,0 0 0,0 0 1,0 0-1,0 0 0,0 0 1,0 0-1,0 1 0,0-1 1,0 1-1,0-1 0,0 1 1,0 0-1,0 0 0,-1 0 1,1 0-1,0 0 0,-1 0 1,2 2 1,-1-1 4,0 1 0,-1 0 1,0-1-1,0 1 0,0 0 1,0 0-1,0 0 0,0 0 1,-1 0-1,1 0 1,-1 0-1,0 0 0,0 1-4,1 13 20,0 1 0,-1-1-1,-1 0 1,-1 1 0,0-1-1,-2 0 1,0 0 0,-2 4-20,-1 0-2,1 1 1,1-1 0,0 1 0,1 5 1,3-18-5,1 0-1,-1 1 1,1-1-1,1 0 1,0 0 0,0 0-1,1 0 1,0 0-1,0 0 1,1 0 0,2 5 5,1-1 74,-1-1 0,0 1 1,-2 0-1,1 1 0,-1-1 1,-1 0-1,-1 1 0,0-1 1,0 1-1,-1 0 0,-1-1 1,0 1-1,-1-1 1,-1 1-1,0-1 0,-1 0 1,0 0-1,-1 0 0,0 0 1,-1-1-1,-1 0 0,0 0 1,0-1-1,-1 0 0,-1 0 1,0-1-1,0 0 1,-1 0-1,0-1 0,0-1 1,-9 6-75,17-13 8,0 1 2,-1 0 1,1-1-1,0 1 1,-1-1-1,0 0 1,1 1-1,-1-1 0,0 0 1,1-1-1,-1 1 1,0 0-1,0-1 1,-1 1-11,4-1-2,-1 0 1,1 0-1,0 0 0,-1 0 1,1 0-1,0 0 1,-1-1-1,1 1 1,0 0-1,-1 0 1,1 0-1,0 0 1,-1 0-1,1-1 0,0 1 1,-1 0-1,1 0 1,0 0-1,0-1 1,-1 1-1,1 0 1,0 0-1,0-1 0,0 1 1,-1 0-1,1-1 1,0 1-1,0 0 1,0 0-1,0-1 1,0 1-1,0 0 0,-1-1 2,1-14-200,0 7-7,0-9-330,-1 6-322,1 0 0,0 1 0,1-1 0,0 1 0,1-4 859,13-22-4989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1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23 544,'0'0'11638,"0"0"-11206,0 0-432,0 0-208,0 0 208,156-22 80,-79 22 112,5 0-96,5 0 0,0 0-48,-9 13-48,-64-6-4162,-14 2-4594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8:35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1 448,'0'0'9100,"0"0"-5322,0 0-2788,33 0-782,219 0 408,-185 0-159,66-1 73,-1 7-1,24 7-529,-101-7-100,33-1 100,-27-5-6215,-55 0-2061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0 369 12022,'0'0'1240,"20"-22"-1077,136-165-974,-152 182 714,62-75-1620,-55 69 1514,-1 0-1,1 1 1,1 1 0,0 0-1,9-6 204,-19 14-7,1 0 0,-1 0 0,0 0 0,0 0 0,1 0 0,-1 0 0,0 0-1,1 1 1,-1-1 0,1 1 0,-1-1 0,2 1 7,-3 0 3,0 1-1,0-1 1,-1 0-1,1 0 1,0 0-1,0 1 1,0-1-1,-1 0 1,1 1 0,0-1-1,0 1 1,-1-1-1,1 1 1,0-1-1,-1 1 1,1 0-1,-1-1 1,1 1-1,-1 0 1,1-1 0,-1 1-1,1 0 1,-1 0-3,2 5 63,0 0 0,-1 0 0,0 0 0,0 0 0,-1 0 0,1 0 0,-1 0 1,-1 2-64,1-4 41,-2 73 921,-3 1-1,-4-1 0,-5 12-961,2-18 54,3 1-1,3 0 0,3 4-53,3-36-1307,0-33-2441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11477,'0'0'1425,"0"0"-1105,20 184 272,-37-108-63,-1-2-209,6-10-240,4-8-80,6-15-16,2-41-3554,0 0-5938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8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12806,'0'0'1104,"0"0"-821,0 0-123,0 0 160,13 32-63,-3-6-218,0-2-11,0 0 0,-2 0-1,-1 1 1,-1 0 0,-1 1 0,-2-1-1,0 1 1,-1 7-28,-1 14 26,1 44 20,-3-1-1,-5 1 1,-12 60-46,17-145 2,2-5 0,-2 1 1,1 0-1,0 0 1,0-1-1,0 1 0,-1 0 1,1-1-1,-1 1 0,1 0 1,-1-1-1,0 1 1,0 0-1,0-1 0,0 1 1,0-1-1,0 0 1,0 1-1,-1-1-2,0-7-43,-5-48-212,3 0 1,2-1-1,4-37 255,-1 7-287,-1 69 260,4-142-97,-1 131 123,0 1 0,2 0 0,1 0 0,8-23 1,-6 26 2,1 0-1,1 1 0,0 0 0,2 1 0,11-15-1,-19 30 0,0 0-1,1 1 1,-1-1 0,1 1 0,1 0-1,-1 1 1,1-1 0,0 1 0,0 0-1,0 1 1,0-1 0,1 1 0,-1 1-1,1-1 1,0 1 0,0 0 0,0 0-1,0 1 1,0 0 0,0 1-1,2-1 1,8 1 1,-10-1 4,1 1 0,-1 0 0,0 1 0,1 0 0,-1 0 0,4 1-5,-9-1 2,0-1 0,0 1 0,0 0 0,-1 0 0,1 0 0,0 0 0,0 0 0,-1 1 0,1-1 0,-1 0 0,1 1 0,-1-1 0,1 1 0,-1 0 0,0-1 0,0 1 0,0 0 0,0 0 0,0 0 0,0 0 0,-1 0 0,1 0 0,0 0 0,-1 0 0,1 0-2,0 4 6,0 0 0,0 0 0,-1 0 0,0-1 1,0 1-1,0 0 0,0 0 0,-1 0 1,0 0-1,0-1 0,-1 1 0,0 0 0,0-1 1,0 1-1,0-1 0,-1 0 0,0 0 1,-1 2-7,-3 1 4,2 0 0,-1 0 1,1 1-1,0 0 1,1 0-1,0 0 1,-1 3-5,4-8-2,0 0 1,0 0 0,0 0-1,1 1 1,-1-1-1,1 0 1,0 0 0,1 0-1,-1 0 1,1 0 0,-1 0-1,1 1 1,0-1 0,1-1-1,-1 1 1,1 0 0,-1 0-1,1 0 1,1 0 1,24 34-11,-21-30 8,0 0-1,0 0 1,0 0-1,-1 1 1,-1-1 0,1 1-1,-2 1 1,1-1 0,-1 0-1,0 1 1,-1 0 3,0 4 0,-1-1 0,-1 0 0,0 0 0,-1 1 0,0-1 0,-1 0 0,0 0 0,-1 0 0,-1 0 0,0 0 0,-1-1 0,0 0 0,-1 0 0,0 0 0,-6 8 0,-98 142 328,102-147-225,7-10-4355,1-16-1313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9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5971,'0'0'725,"0"0"-119,24 1-96,-7-1-405,-1 1 0,1 1 1,0 0-1,13 4-105,-28-5 13,0 0 1,0 0-1,0 0 0,0 0 0,0 0 1,0 1-1,0-1 0,-1 0 1,1 1-1,0 0 0,-1-1 0,1 1 1,-1 0-1,0 0 0,0 0 1,1 0-1,-1 0 0,0 0 0,0 0 1,-1 0-1,1 0 0,0 0-13,0 6 30,0-1 0,0 1 1,0-1-1,-1 1 0,0 4-30,0 2 19,1 6 12,0 0 0,-2 0 1,0 0-1,-1 0 1,-1-1-1,-1 1 1,-1-1-1,-1 0 0,-4 12-31,-26 46 1152,10-22 702,1 2 1,-1 16-1855,20-56 213,2 1 0,0 0 0,0-1 0,2 1 0,0 1-1,1-1 1,1 0 0,1 0 0,3 15-213,-4-29 6,1-1 0,0 1 0,0 0 0,0-1 0,1 1 0,-1-1 0,1 0 0,0 1 0,0-1 0,0 0 0,1 0 0,-1 0 0,1-1 0,-1 1 0,4 2-6,-1-1 6,0-1 0,1 1 0,0-1 0,-1 0-1,1-1 1,0 1 0,1-1 0,-1-1 0,0 1-6,19 2-2,-1 0 1,1-2-1,-1-1 1,16-1 1,-22-1-14,-1 2-95,-12-1-35,1 1 0,0-1 1,-1 0-1,1 0 0,-1-1 0,1 0 1,-1 0-1,1 0 0,-1 0 0,0-1 1,0 0-1,0 0 0,0-1 0,0 1 1,4-4 143,15-14-4360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9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10981,'0'0'0,"0"0"-320,0 0-8436</inkml:trace>
  <inkml:trace contextRef="#ctx0" brushRef="#br0" timeOffset="1">605 1 7956,'0'0'0,"0"0"-5859</inkml:trace>
  <inkml:trace contextRef="#ctx0" brushRef="#br0" timeOffset="2">1408 30 11557,'0'0'1089,"0"0"-1089,0 0-96,0 0-9429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59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11045,'0'0'1473,"0"0"-417,102 181 497,-55-71-721,-9 6-223,-11 5-145,-15 4-112,-12 1-160,0 1-80,-12-11-80,-25-6 48,-11-11-80,-4-10 0,-3-17-800,8-23-913,30-49-1681,7 0-3729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24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 0,'0'0'9444,"0"0"-6581,0 0-2135,0 0-376,0 0-109,0 0 187,-5 0-27,5 0-399,0-1 0,-1 1 0,1 0 0,-1 0 0,1 0 0,0 0 0,-1 0 0,1 0 0,-1 0 0,1 0 0,0 0 0,-1 0 1,1 0-1,0 0 0,-1 0 0,1 1 0,0-1 0,-1 0 0,1 0 0,-1 0 0,1 0 0,0 1 0,0-1 0,-1 0 0,1 0 0,0 1 1,-1-1-1,1 0 0,0 0 0,0 1 0,-1-1 0,1 0 0,0 1 0,0-1 0,0 0 0,0 1 0,0-1 0,-1 0 0,1 1 0,0-1 1,0 1-1,0-1 0,0 0 0,0 1 0,0-1 0,0 1 0,0-1 0,0 0 0,0 1 0,0-1 0,0 0 0,1 1 0,-1-1 0,0 0 1,0 1-1,0-1 0,0 0 0,1 1-4,20 30 62,-14-22-27,97 117 295,6-4-1,5-5 1,5-6-1,36 21-329,-149-126-134,34 26 400,1 0 1,14 5-267,-40-28-266,0 0 1,1-2 0,11 5 265,-18-9-692,0 0 0,1-1 0,-1 0 0,1 0 0,-1-1 0,7 0 692,-12-2-4079,-5-5-1150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25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1 890 11029,'0'0'2249,"0"0"-838,0 0-706,0 0-564,0 0-58,25-22 112,84-69 11,142-124 284,55-95-223,-152 148-203,-142 149-57,5-4-1,0 0-1,1 1 1,9-5-6,-27 20-18,1 1 0,-1 0 1,0-1-1,0 1 0,1 0 0,-1-1 1,0 1-1,1 0 0,-1-1 0,0 1 1,1 0-1,-1 0 0,1 0 0,-1-1 1,0 1-1,1 0 0,-1 0 0,1 0 1,-1 0-1,1 0 0,-1 0 0,0 0 1,1 0-1,-1 0 0,1 0 0,-1 0 1,1 0-1,-1 0 0,0 0 0,1 0 1,-1 0-1,1 1 0,-1-1 1,0 0-1,1 0 0,-1 0 0,0 1 1,1-1-1,-1 0 0,0 0 0,1 1 1,-1-1-1,0 0 0,1 1 0,-1-1 1,0 0-1,0 1 0,1-1 0,-1 1 1,0-1-1,0 0 0,0 1 0,0-1 1,0 1-1,1-1 18,-1 26-1997,0-21 1432,0 26-3589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2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12662,'0'0'1633,"0"0"-945,0 0-656,0 0 16,0 0 64,157-52-64,-95 41 16,5 2-16,-5 3-16,-7 6-16,-10 0 0,-13 0-32,-15 29-928,-17 15-3410,0-19-2417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12406,'0'0'432,"0"0"-384,0 0 32,0 0 464,0 0 177,184 9-225,-122-2-304,0 6-80,-2 3-64,-6 6-48,-9 5 0,-40-13-3234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8:36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179 156 4450,'0'0'480,"0"0"174,0 0-24,0 0-38,0 0-101,14-9 21,43-25-21,-41 25-107,-16 9-88,0 0-128,0 0 19,0 0 120,0 0 269,0 0 448,0 0 49,0 0-310,-20 0 211,-2-6-619,1-1 1,-1-1-1,1 0 1,-18-12-356,38 20 6,0 0 1,1 0-1,-1-1 0,1 1 1,-1 0-1,1-1 1,-1 1-1,1 0 1,0-1-1,-1 1 0,1 0 1,-1-1-1,1 1 1,0-1-1,-1 1 1,1-1-1,0 1 0,-1-1 1,1 1-1,0-1 1,0 1-1,0-1 1,0 0-1,-1 1 0,1-1 1,0 1-1,0-1 1,0 1-1,0-1 1,0 0-1,0 1 0,0-1 1,0 1-1,1-1 1,-1 1-1,0-1 1,0 0-1,0 1 0,1-1 1,-1 1-1,0-1 1,1 1-1,-1-1 1,0 1-1,1 0 0,-1-1 1,0 1-1,1-1 1,-1 1-1,1 0 1,-1-1-1,1 1 0,0 0-6,26-15-84,-14 11 85,0 0 0,0 2 0,0-1 1,0 2-1,0 0 0,1 0 0,-1 1 0,0 1 1,13 2-2,-22-2-6,0 1 1,0-1 0,0 1 0,0 0-1,0 1 1,-1-1 0,1 1 0,-1-1 0,0 1-1,0 0 1,0 0 0,0 1 0,0-1-1,0 0 1,-1 1 0,0 0 0,0 0 0,0 0 5,8 14 51,-2 0 1,0 1 0,0 6-52,-4-15 59,5 16 21,44 112 2,-49-126-110,-1-1 1,0 0-1,0 1 0,-1-1 0,0 1 0,-1 0 0,-1-1 0,0 1 0,0 0 0,-1 0 1,-2 6 27,-6 11-40,7-23 21,0-1 0,0 1 0,1 0 1,0 0-1,-1 5 19,-1 105-365,7 38 365,0-36-446,-7 30 446,-11 20-216,11-145 204,0 0 0,-1 0 1,-2 2 11,-1 0 12,3 1 0,-1 9-12,-2 53 401,-4-1 0,-23 85-401,27-144 171,-1 0 1,-2-1-1,-1 0 0,0-1 1,-3 0-1,0-1 0,-1-1 1,-1 0-1,-2-1 1,0-1-1,-3 2-171,16-20-141,0 0 0,0 0 0,0 0-1,0-1 1,0 0 0,-1 0 0,1 0 0,-1-1 0,0 0 0,0 0 0,0 0-1,-5 0 142,6-1-794,-1 0-1,0-1 0,1 1 1,-1-1-1,0-1 0,1 1 1,-1-1-1,1 0 0,-1 0 1,1 0-1,-1-1 0,1 0 1,-2-1 794,5 2-309,0 0 1,0 0-1,1-1 1,-1 1 0,0-1-1,1 1 1,-1-1-1,1 1 1,0-1 0,-1 0 308,-11-16-1628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40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656 89 1072,'0'0'9445,"0"0"-7028,-21-14-1969,-73-41-125,87 52-213,0-1 1,0 2-1,0-1 0,-1 1 1,1 0-1,0 1 0,-1 0 1,0 0-1,1 1 0,-1 0 1,1 0-1,-1 0 0,-2 2-110,-18-1 444,27-1-423,-1 0 0,1 0 0,0 0 1,-1 0-1,1 0 0,0 1 0,-1-1 0,1 0 0,0 1 0,-1-1 0,1 1 0,0-1 1,0 1-1,-1 0 0,1-1 0,0 1 0,0 0 0,0 0 0,0 0 0,0 0 0,0 0 0,0 0 1,1 0-1,-1 0 0,0 0 0,0 0 0,1 1 0,-1-1 0,1 0 0,-1 1-21,0 4 12,-1 0 0,2 0-1,-1 0 1,1 1 0,0-1-1,0 3-11,0 2 23,1 36-7,1-1 0,3 0 0,9 44-16,5 15-121,-4 1 0,-5 0 1,-4 1-1,-7 44 121,1-143-137,0 0 0,-1 0 0,0 0-1,0 0 1,-1 0 0,0-1 0,-1 1 0,1-1 0,-2 1 0,1-1-1,-1 0 138,1-2-63,0-1-1,-1 0 0,1 1 1,-1-1-1,0-1 1,-1 1-1,1-1 0,0 1 1,-1-1-1,0-1 1,0 1-1,0-1 0,0 1 1,0-1-1,0-1 0,-1 1 64,-10 2-6,1 0-1,-1-1 0,0-1 0,0-1 0,0 0 0,-1-1 0,1-1 0,0 0 1,-9-3 6,15 3 65,1-1 1,-1-1-1,1 0 1,0 0-1,-1-1 1,2 0-1,-1 0 1,0-1 0,1 0-1,0-1 1,0 1-1,1-2 1,-1 1-1,1-1 1,1 0 0,-2-2-66,3 0 51,1 1 0,0-1 0,1 0 0,0 0-1,0 0 1,0 0 0,2-1 0,-1 1 0,1-1 0,0 1 0,1-1 0,0 1 0,1-1 0,0 1 0,0-1 0,1 1 0,0 0 0,3-8-51,0 5 2,1 0 1,1 0-1,-1 1 0,2-1 0,0 1 0,0 1 0,1 0 1,0 0-1,8-5-2,17-16 7,3 2 1,9-4-8,234-146-9,-2 2 5,-274 174 8,1 0 1,-1-1-1,1 0 1,-1 0-1,0 0 1,-1 0 0,1-1-1,-1 1 1,0-1-1,3-5-4,-5 8 8,-1 0-1,1 1 0,0-1 1,-1 0-1,0 0 0,1 0 1,-1 0-1,0 0 0,0 0 1,0 0-1,0 0 0,0 0 1,-1 0-1,1 1 0,-1-1 1,1 0-1,-1 0 0,0 0 0,1 0 1,-1 1-1,0-1 0,0 0 1,0 1-1,0-1 0,-1 1 1,1-1-1,0 1 0,-1-1 1,1 1-1,-1 0 0,1 0 1,-1 0-8,-6-5 18,0 1 1,0 0-1,-1 1 1,0 0-1,1 1 0,-1-1 1,-1 2-1,-5-2-18,-2 0 12,-1 1 0,0 1 0,0 1 0,-4 0-12,19 1-771,3 1-2588,0 3-3522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41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0 704 13174,'24'-27'-107,"-20"23"108,31-35 27,-2-2 1,-1 0-1,-3-3 1,16-29-29,1-16 27,110-193-30,-150 270-12,16-21 8,-21 31-7,0 1 1,0-1-1,0 1 0,0 0 0,0 0 0,0 0 0,1 0 0,-1 0 0,0 0 0,1 0 0,-1 0 0,1 0 1,-1 0-1,1 1 0,-1-1 0,1 1 0,-1-1 0,1 1 14,-1 0 0,-1 0 0,0 0 0,0 0 1,1 0-1,-1 0 0,0 0 0,0 1 0,1-1 1,-1 0-1,0 0 0,0 0 0,1 0 0,-1 0 1,0 1-1,0-1 0,0 0 0,0 0 0,1 1 1,-1-1-1,0 0 0,0 0 0,0 0 0,0 1 0,0-1 1,0 0-1,1 0 0,-1 1 0,0-1 0,0 0 1,0 1-1,0-1 0,0 0 0,0 0 0,0 1 1,0-1-1,0 0 0,0 0 0,-1 1 0,1-1 1,0 0-1,0 0 0,0 1 0,3 73 924,-4 50-924,-1-63 228,-6 78 629,-14 57-857,5-57 352,3 54-352,14-33-295,0-108-3289,0-51-7840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4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3 5138,'0'0'1452,"0"0"-1052,0 0-213,0 0 402,0 0 636,0 0 247,4-1 232,-2 1-1736,-4-1 212,-8 0-158,1 1 1,0 0-1,-1 1 0,1-1 1,0 2-1,-1-1 0,1 1 1,0 1-1,0 0 1,0 0-1,1 0 0,-1 1 1,-2 2-23,6-3-22,0 1-1,0-1 1,1 0 0,-1 1 0,1 0 0,0 0 0,0 1 0,0-1 0,0 1 0,1 0 0,0 0 0,0 0 0,0 0 0,1 0 0,-1 1 0,1-1 0,1 1-1,-1-1 1,1 1 0,0 0 0,0 0 0,0 4 22,2 39-3122,5 42 3122,-2-33-1066,-3-47 962,0-1 1,-1 0-1,-1 0 1,0 0-1,0 0 1,-1 1 103,0-6 3,1 0 0,-1 0 0,0-1 0,0 1 0,0-1 0,-1 1 0,0-1 0,1 0 0,-2 0 0,1 0 0,0 0 0,-3 1-3,-25 22 284,19-17 35,0 0 0,1 1 0,-5 5-319,15-14 0,0-1-1,0 0 1,0 1 0,0-1-1,0 1 1,0-1 0,1 1-1,-1-1 1,0 1 0,1 0 0,-1-1-1,1 1 1,0 0 0,-1 0-1,1-1 1,0 1 0,0 0-1,0-1 1,0 1 0,1 0-1,-1 0 1,0-1 0,1 1 0,-1 0-1,1-1 1,-1 1 0,1-1-1,0 1 1,0-1 0,0 1-1,0-1 1,0 1 0,0-1-1,1 1 1,5 5-12,0 0 0,1 0 0,0-1-1,1 0 1,7 4 12,14 10 19,-25-14-13,0 0 0,0 0 0,-1 1 0,1-1 0,-1 1 0,-1 0 0,1 0 0,-1 0 1,-1 0-1,1 1 0,-1-1 0,0 1 0,-1 0 0,0-1 0,0 2-6,0 1 9,0 0-1,-1 1 0,0-1 1,-1 0-1,0 1 1,0-1-1,-1 0 0,-1 0 1,0 0-1,0-1 1,-2 4-9,-8 10 158,0-1 1,-14 17-159,16-25 375,0 2-1,2-1 0,-1 1 1,2 1-1,0 0 1,-3 10-375,9-19 34,0-1 1,1 1 0,0 0-1,0 0 1,1 0 0,0-1 0,0 1-1,1 0 1,0 0 0,1 0-1,-1-1 1,1 1 0,1-1 0,-1 1-1,1-1 1,1 0 0,0 1-35,-1-3-7,0 0 0,0 0 0,1 0 0,0-1 0,0 1 0,0-1 0,0 0 0,1 0 0,-1 0 0,1-1 0,0 1 0,1-1 0,-1-1 1,0 1-1,1-1 0,-1 0 0,1 0 0,0 0 0,0-1 0,0 0 0,0 0 0,0 0 7,2-1-285,0 0 0,0 0 1,0 0-1,0-1 0,0-1 0,0 1 0,0-1 1,0 0-1,-1-1 0,1 0 0,-1 0 0,3-3 285,-6 4-661,0-1-1,-1 0 0,1 0 0,-1 0 0,0 0 0,0-1 1,2-2 661,-5 5-4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49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0 530 11637,'0'0'246,"0"0"-673,23-11 192,-5 2 237,0 0 0,0-2-1,-1 0 1,0-1 0,-1-1 0,0 0 0,-1-1-1,0-1 1,8-12-2,25-45-388,-3-2 1,-4-2-1,16-45 388,-42 90 88,-15 31-45,1-1 1,-1 0-1,0 1 0,0-1 0,1 0 1,-1 1-1,0-1 0,1 1 1,-1-1-1,1 1 0,-1-1 0,1 1 1,-1-1-1,1 1 0,-1 0 1,1-1-1,-1 1 0,1-1 1,-1 1-1,1 0-43,6 6 797,0 23-251,-7-27-639,64 377 746,-60-361-1152,0 3-298,-3-1-3317,-1-17-1454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0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1 314 10629,'0'0'1296,"0"0"-143,0 0-1153,0 0-128,0 0 80,0 0 48,166-47 96,-76 43 64,-1-3-160,-59 5-3570,-10-3-6018</inkml:trace>
  <inkml:trace contextRef="#ctx0" brushRef="#br0" timeOffset="1">737 299 12822,'15'-22'-451,"108"-141"480,-109 145-15,-3 2-302,1 1 1,1 0-1,0 2 0,1-1 1,2-1 287,-15 15-5,11-7-186,-11 7 191,-1 1-1,1-1 1,-1 1-1,0-1 1,1 1-1,-1 0 1,0-1-1,1 1 1,-1-1-1,0 1 1,0 0-1,1-1 1,-1 1-1,0-1 1,0 1-1,0 0 1,0-1-1,0 1 1,0 0-1,0-1 1,0 1-1,0 0 1,0-1-1,0 1 1,-1 0 0,-1 75 461,-4 0 1,-12 61-462,7-70 215,1 60-215,8-43-3750,2-74-3061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0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6371,'0'0'1040,"0"0"-783,0 0 751,0 0 817,32 130-657,-64-45-912,0 7-224,-3 0-32,23-63-3361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0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6 456 5811,'0'0'6291,"0"0"-4843,0 0-1357,0 0-35,5 0-29,-3 0-31,1-1 1,-1 1-1,0-1 1,1 0 0,-1 1-1,0-1 1,1 0-1,-1 0 1,0-1-1,0 1 1,0 0 0,0-1-1,0 1 1,0-1-1,0 0 4,26-33-70,-20 23 64,49-73 395,38-79-389,-18 28 144,-77 136-144,-1-1-1,1 1 1,0 0-1,1 0 1,-1-1-1,0 1 1,0 0-1,0 0 1,0-1-1,0 1 1,0 0-1,0 0 1,0-1-1,0 1 1,0 0-1,0 0 1,1 0-1,-1-1 1,0 1-1,0 0 1,0 0-1,0 0 0,1 0 1,-1-1-1,0 1 1,0 0-1,0 0 1,1 0-1,-1 0 1,0 0-1,0 0 1,1 0-1,-1-1 1,0 1-1,0 0 1,1 0-1,-1 0 1,0 0-1,0 0 1,1 0-1,-1 0 1,0 0-1,0 0 1,1 0-1,-1 1 1,0-1-1,0 0 1,0 0-1,1 0 1,2 16 6,6 92-357,13 195 1564,-16-102-8411,-6-190-384</inkml:trace>
  <inkml:trace contextRef="#ctx0" brushRef="#br0" timeOffset="1">93 559 1937,'0'0'11221,"0"0"-9924,0 0-145,-92-114-688,117 92-432,37-5 80,30-2 16,35-3-112,25-3-16,-85 23-784,2 6-12742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29 10213,'0'0'42,"0"0"-18,0 0 6,24-8 7,-8 3-27,0 1-1,0 0 1,0 1-1,0 0 1,5 1-10,-19 3 0,0-1-1,0 0 1,0 1-1,0-1 1,-1 1-1,1 0 1,0-1-1,0 1 1,-1 0-1,1 0 1,0 0-1,-1 0 1,1 0-1,-1 1 1,1-1-1,-1 0 1,0 1-1,0-1 1,1 1 0,-1-1-1,0 1 1,0 0-1,-1-1 1,1 1-1,0 0 1,0 0-1,-1 0 1,1-1-1,-1 2 1,2 7-34,0 0 0,0 1-1,-1-1 1,-1 11 34,0-8-62,3 32-417,-3 0 1,-5 33 478,3-59-44,-1-1-1,-1 1 1,-1-1-1,0 0 1,-2-1-1,0 1 1,0-1-1,-2 0 45,-43 64 1024,33-54 927,2 1-1,-14 29-1950,30-56 22,1 0 0,-1-1 0,1 1-1,-1 0 1,1 0 0,-1 0 0,1 0 0,0 0 0,-1 0-1,1 0 1,0 0 0,0 0 0,0 0 0,0 1 0,0-1 0,0 0-1,0 0 1,0 0 0,0 0 0,0 0 0,0 0 0,1 0-1,-1 0 1,1 0 0,-1 0 0,0 0 0,1 0 0,0 0-1,-1 0 1,1-1 0,-1 1 0,1 0 0,0 0 0,0-1 0,0 1-1,-1 0 1,1-1 0,0 1 0,0 0 0,0-1 0,1 1-22,3 0-9,0 1 1,0-1-1,1 0 1,-1-1-1,1 1 1,-1-1-1,3-1 9,-1 1 42,17 1-11,-1-2 0,1 0 1,-1-2-1,16-4-31,-25 4-519,-1-1 0,1-1-1,6-3 520,-8 2-1898,1-1 1,-2 0-1,12-8 1898,3-5-7545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2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8276,'0'0'1184,"13"173"-335,-46-84-97,-7-2-240,8-10-320,10-15-192,19-57-3137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0 674 12934,'0'0'1451,"0"0"-754,0 0-359,0 0-260,0 0-38,14-30 48,18-41-27,4 1 1,40-60-62,-21 48 4,6-11-371,70-81 367,-125 166 4,-5 7-2,0 0 1,0 0-1,0-1 0,0 1 1,0 0-1,0 0 0,1 0 1,-1 0-1,0 0 1,1 0-1,-1 0 0,1 1 1,-1-1-1,1 0-2,-1 1 12,2 0 40,-2 9-15,2 225 556,-4-107-577,11 70-16,-9-179-1822,-1-10-3285</inkml:trace>
  <inkml:trace contextRef="#ctx0" brushRef="#br0" timeOffset="1">137 511 12998,'0'0'624,"0"0"-624,0 0 0,117-134 16,-35 107 32,13 7-48,2 9 0,-65 11-2113,-7 0-7923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7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9796,'0'0'1649,"0"0"-1633,0 0 224,0 0-96,22 154 529,-22-66-177,-2-1-352,-16-2-80,3-2-32,-2-16-16,7-13-16,0-14-912,5-18-2434,5-22-624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3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50 7668,'0'0'605,"0"0"-255,0 0 44,0 0 332,0 0 171,-8-12 2467,9 11-3368,-1 0 0,0 0 0,1 0 1,-1 0-1,0 1 0,1-1 0,-1 0 0,1 0 1,0 0-1,-1 1 0,1-1 0,-1 0 0,1 1 1,0-1-1,0 1 0,-1-1 0,1 0 0,0 1 1,0 0-1,0-1 0,0 1 0,0-1 4,23-8 16,-22 9-18,13-4 12,1 1 0,0 1 0,-1 0 0,1 1-1,0 1 1,1 0-10,-15 0 3,0 0 0,0 0 0,1 1 0,-1-1-1,0 1 1,0-1 0,0 1 0,1 0 0,-1 0 0,0 0 0,0 0 0,0 0-1,0 0 1,-1 0 0,1 1 0,0-1 0,0 1 0,-1-1 0,1 1 0,-1 0-1,0 0 1,1 0 0,-1 0 0,0-1 0,0 2 0,0-1 0,0 0 0,0 0-1,-1 0 1,1 0 0,-1 0 0,1 1-3,1 10 10,0 0 0,-1 0 0,0 1 0,-1-1 0,-1 3-10,1 1-1,0-9-92,0 0 0,-1 0-1,-1 1 1,1-1 0,-1 0-1,-1 0 1,1 0 0,-1-1-1,-3 5 94,-4 7-637,-1 0 0,-12 14 637,-9 14-52,31-45 41,0-1 0,0 1 0,-1 0-1,1-1 1,1 1 0,-1 0 0,0 0 0,0 0 0,1 0 0,-1-1-1,1 1 1,-1 0 0,1 0 0,0 0 0,0 0 0,0 0-1,0 0 1,0 0 0,1 0 0,-1 0 0,0 0 0,1 0-1,0 0 1,-1 0 0,1 0 0,0 0 0,0-1 0,0 1-1,0 0 1,0-1 0,0 1 0,1-1 0,-1 1 0,0-1-1,1 1 1,-1-1 0,1 0 0,0 1 11,10 5-17,-1 1 1,0 0-1,-1 1 0,0 0 1,7 10 16,-13-14 3,1 1-1,-2-1 1,1 1 0,-1 0-1,0 1 1,0-1 0,-1 0-1,1 1 1,-1 0 0,-1-1 0,0 1-1,1 5-2,0 1 82,-1 0-1,-1 0 0,0 0 0,-1 0 1,0 1-1,-1-1 0,-1 0 1,0-1-1,0 1 0,-1 0 0,-1-1 1,0 0-1,-1 0 0,0 0 1,-1-1-1,0 0 0,-5 5-81,-43 51 1019,-3-4 0,-24 19-1019,72-70-170,-1 1 835,9-13-2901,6-9-3365,10-15-1762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12886,'0'0'1889,"0"0"-1793,0 0-64,0 0-32,142-47 32,-80 32-32,8-1-112,-43 9-5555,-5 5-3137</inkml:trace>
  <inkml:trace contextRef="#ctx0" brushRef="#br0" timeOffset="1">580 34 3105,'0'0'0,"0"0"-2849</inkml:trace>
  <inkml:trace contextRef="#ctx0" brushRef="#br0" timeOffset="2">1316 64 4978,'0'0'529,"0"0"-529,0 0-1121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4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2609,'0'0'4626,"0"0"-2465,0 0-816,0 0-833,0 0-352,0 0-160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6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70 449 4914,'0'0'1308,"0"0"-828,0 0 192,0 0 1238,0 0 238,-9 5-566,-27 14-502,24-14-383,12-5-406,0 0-201,0 0-50,0 0-40,0 1 8,0-37-313,2 1 0,2 0 0,7-32 305,43-162 112,-55 296 206,-6-6-209,-4 0 1,-16 56-110,-7 31 13,32-135-468,1 0 1,0 0-1,1 7 455,0-19-122,0 0-1650,0-6 601,3-54 852,3 0 1,6-24 318,5-40 88,-14 88-42,-1 0 286,2 0 0,2 0 0,1 1 0,4-9-332,-10 40 8,0 1 0,1-1 1,-1 0-1,1 0 0,0 1 1,0-1-1,0 1 0,0 0 0,0 0 1,0-1-1,1 1 0,-1 1 1,1-1-1,-1 0 0,1 0 1,0 1-1,0 0 0,0 0 1,0 0-1,0 0 0,0 0 1,0 0-1,0 1 0,0-1 1,0 1-1,0 0 0,0 0 1,0 0-1,1 0 0,-1 1 1,0-1-1,0 1 0,0 0 1,0 0-1,0 0 0,0 0 1,-1 0-1,1 1 0,0-1 1,0 1-1,1 1-8,1 2 32,0 0 1,-1 0-1,1 1 0,-1-1 0,0 1 1,-1 0-1,1 0 0,-1 0 1,0 1-1,-1-1 0,1 1 0,0 3-32,0 6 14,0-1 0,0 1 0,-2-1-1,0 1 1,-1 3-14,1-14-9,0 0-1,0 0 1,0 0 0,1 0-1,-1 0 1,1 0 0,0-1-1,1 1 1,-1-1-1,1 1 1,0-1 0,0 0-1,0 0 1,0 0 0,2 1 9,-1-1-10,1 1 1,-2 0 0,1 0 0,-1 0 0,0 0 0,0 0-1,0 1 1,-1-1 0,1 1 0,-1 0 0,-1 0-1,1 0 10,-1 1 12,0-1 0,0 1 0,0-1-1,-1 1 1,0-1 0,-1 1 0,1-1-1,-1 1 1,0-1 0,-1 1 0,0-1-1,0 0 1,0 0 0,0 0 0,-1 0-1,0 0 1,-1 0 0,1-1-1,-1 1 1,-3 2-12,-7 6 176,-1-1 0,0 0 0,0-1 0,-2-1 0,1 0-1,-1-1 1,-1-1 0,0-1 0,0-1 0,-1 0 0,1-1 0,-2-1 0,-7 1-176,14-6-241,16-5-1629,47-48-4068,-23 26 228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6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0 294 7491,'0'0'4133,"0"0"-2730,0 0-661,0 0-203,8 0-448,-3 0-95,0-1 1,0 0 0,-1 0-1,1-1 1,-1 1 0,1-1-1,-1 0 1,1 0-1,-1 0 1,0-1 0,0 1-1,0-1 1,0 0 0,-1 0-1,1-1 1,-1 1 0,0-1-1,1-1 4,17-19 71,-2-1 1,9-16-72,-4 7-66,8-13-288,25-30-125,-56 76 431,-5 78 431,-3 0 0,-11 45-383,6-43 65,3 1 1,2 17-66,7 29-4322,1-114-1062,5-11 1635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6243,'0'0'1569,"0"0"-289,0 0 1057,25 134-896,-55-42-705,-2 9-352,2-3-272,5-4-112,10-17-32,8-28-4594,7-49-2161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9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20 205 12166,'0'0'1115,"0"0"-779,0 0-123,3 25 121,0-5-265,3 36 117,-2 1-1,-2 1-185,-2 128 229,0-186-253,0-3 3,1-45 42,2 0 0,3 0 1,1 0-1,3 1 0,7-19-21,-7 33 0,1 0-1,2 0 1,1 1 0,2 1 0,1 0-1,1 2 1,20-25 0,-37 53-3,0-1 1,1 0-1,-1 1 0,1-1 1,-1 1-1,1-1 0,0 1 1,-1 0-1,1-1 0,0 1 1,0 0-1,0 0 0,0 0 1,0 1-1,0-1 0,0 0 1,0 1-1,0 0 0,0-1 1,0 1-1,1 0 0,-1 0 3,-1 3 12,0-1-1,-1 1 0,1 0 0,-1-1 0,1 1 0,-1 0 0,0 0 0,0 0 0,0-1 0,0 1 0,-1 2-11,1-1 17,-1 8 3,0 0 1,0-1-1,-2 1 0,1-1 0,-1 0 1,-1 0-1,0 0 0,-1 0 0,0-1 1,0 1-1,-1-1 0,-3 3-20,5-4-2,-1 1-1,2-1 1,-1 1-1,1 1 1,1-1-1,0 0 1,0 0-1,1 1 1,1-1 0,-1 1-1,2-1 1,0 2 2,-1-12 0,0 6-1,2 0 1,-1 0-1,1 0 1,0 0-1,0 0 1,0 0-1,1-1 0,0 1 1,0-1-1,0 0 1,1 0-1,0 0 1,0 0-1,0 0 1,4 2 0,-3-2 0,0 1-1,0-1 1,0 1 0,-1 0 0,0 1-1,0-1 1,0 1 0,-1 0-1,0 0 1,-1 0 0,2 4 0,-3-5 3,0 1 1,0 0-1,0-1 1,-1 1-1,0 0 1,-1-1-1,1 1 0,-1 0 1,-1-1-1,1 1 1,-1-1-1,0 0 1,0 1-1,-1-1 0,0 0 1,0 0-1,-1-1 1,1 1-1,-1-1 1,0 1-1,-5 3-3,-29 27 13,-2-1 1,-1-1-1,-2-3 0,-28 15-13,59-35-132,32-9-1480,-20-2 1601,5 0-674,-1 0 0,1 0 0,0-1 1,0 1-1,-1-1 0,1 0 0,0 0 1,-1-1-1,1 1 0,-1-1 1,1 0-1,2-2 685,17-13-4736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2:59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7940,'0'0'552,"0"0"-245,0 0 344,0 0 90,22-11-124,-1-1-411,-1 2 0,1 1 1,13-3-207,-32 11 20,1 0-1,-1 1 1,0 0 0,1 0 0,-1-1 0,1 1 0,-1 1 0,0-1 0,1 0 0,-1 0 0,0 1 0,1 0 0,-1-1 0,0 1 0,0 0 0,1 0 0,-1 0 0,0 0 0,0 1 0,0-1 0,0 0 0,-1 1 0,1 0 0,1 0-20,1 4 41,1-1 1,-1 1 0,-1 0 0,1 0 0,-1 0-1,2 5-41,-3-6 28,3 7 26,0 1 0,-1 0 0,0 1 0,-1-1 0,-1 1 0,0-1 1,-1 6-55,1 26 248,-4 28-248,0-53 31,0 0 0,-2 1 0,0-1-1,-1 0 1,-1-1 0,-5 12-31,-15 27 210,-15 24-210,-6 12 550,43-84-394,0-1 1,1 1-1,0 0 1,0 1-157,2-9 21,1 0 1,-1 1-1,1-1 1,0 0-1,0 0 0,0 0 1,0 0-1,1 0 1,-1 0-1,1 0 1,-1 1-22,1-3 2,-1 1 1,0 0 0,1 0-1,-1-1 1,1 1 0,-1 0-1,1-1 1,-1 1 0,1-1-1,-1 1 1,1 0 0,0-1-1,-1 0 1,1 1 0,0-1-1,0 1 1,-1-1 0,1 0-1,0 1 1,0-1-1,-1 0 1,1 0 0,0 0-1,0 1 1,0-1 0,0 0-3,16 0-43,0 0 0,0 0 0,0-2 0,0 0 0,0-1 0,-1-1 0,1 0 0,-1-1 0,0-1 0,2-2 43,29-17-3113,-9 4-3837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0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12518,'0'0'832,"0"0"-576,-32 150 0,-10-81 161,-3 0-225,8-1-96,9-12-96,11-21-1057,17-35-6434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0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12182,'0'0'1392,"0"0"-1392,0 0 48,0 0-64,0 0 16,136-2-160,-121 2-6403</inkml:trace>
  <inkml:trace contextRef="#ctx0" brushRef="#br0" timeOffset="1">486 36 7267,'0'0'1281,"0"0"-1201,0 0-32,156-7 32,-96-10-80,-35 8-3089,-5 6-2578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7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9716,'0'0'2081,"0"0"-1824,0 0-129,28 114 208,-14-37 144,6-1-336,10-7-144,5-11 80,5-13-80,2-23-400,10-22-1281,3-2-992,0-54-1185,-40 14-96</inkml:trace>
  <inkml:trace contextRef="#ctx0" brushRef="#br0" timeOffset="1">480 16 6579,'0'0'2625,"0"0"-304,0 0-976,0 0-897,0 0-432,-40 74 288,25 4-160,6 7-144,6-4-272,3-10-1617,0-12-32,17-15-31,18-19 655,-20-25-1168,3 0-673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1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3858,'0'0'416,"156"-18"-272,-101 7-80,-3 5 48,-5-3 48,-4 4 0,-11 3-128,-32 2-32,0 0-1152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2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11413,'0'0'1281,"0"0"-1169,0 0-112,0 0-512,0 0 512,0 0 16,0 0 48,197 20 0,-95-20-64,7 0-1185,1 0-1824,-13 5 240,-13 15-593,-14 2 1249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03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2513,'0'0'400,"0"0"145,142 22 47,-107-19 544,2-1-751,-2 0 15,2 0-80,3 3-176,5-3 32,-33-2-176,1 0-352</inkml:trace>
  <inkml:trace contextRef="#ctx0" brushRef="#br0" timeOffset="1">891 54 10069,'0'0'48,"0"0"64,0 0 592,159 9 401,-112-9-577,8 0-384,7 0-32,3 0-112,-48 0-256,-7 0-11366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9476,'0'0'2417,"0"0"-2032,0 0-321,25 121-64,-25-23 208,0 12 224,-2 0-112,-21 1-192,-4-10-64,-3-7-16,0-13-16,6-12 0,4-11-32,5-15-464,15-43-3202,0 0-3761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5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8308,'0'0'1408,"-10"121"-1151,10-56 159,0-9 944,0-7-127,20-6-577,12-14-416,15-11-208,16-14 48,11-4 0,8-22 81,3-28-81,-1-12 64,-7-5-144,-59 38-1361,-6 4-3457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6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183 383 544,'0'0'5053,"0"0"-1136,0 0-2335,0 0-702,-21 12-173,-67 38 51,82-46-716,1 0 0,0 0 1,0 0-1,0 1 0,0 0 1,1 0-1,0 0 0,0 0 1,0 1-1,1 0 0,0-1 0,0 1 1,0 0-1,1 1 0,0-1 1,0 0-1,0 1 0,1-1 1,0 1-1,0 0 0,1 0-42,-2 3 5,1 0 1,1 1-1,-1-1 0,2 1 0,-1-1 0,3 10-5,-3-17 0,1 0 0,0 1-1,0-1 1,0 0-1,0 0 1,1 0-1,-1 0 1,1 0-1,0 0 1,0 0-1,0 0 1,0-1 0,0 1-1,1-1 1,-1 0-1,1 0 1,-1 1-1,1-2 1,0 1-1,0 0 1,0 0 0,2 0 0,1 0-45,0 0 1,1 0 0,-1 0-1,1-1 1,-1 0 0,1 0-1,0 0 1,-1-1 0,1 0-1,0-1 1,-1 1 0,1-1-1,0-1 1,-1 1 0,0-1-1,1 0 45,1-1-162,-1-1 0,1 0-1,-1 0 1,0 0 0,-1-1-1,1 0 1,-1 0 0,0-1-1,0 0 1,-1 0 0,1 0-1,3-7 163,8-13-523,-2-1-1,-1-1 1,0-1-1,-3 0 1,0 0-1,-2-1 1,-1 0-1,-1-1 0,1-16 524,0-19 211,0-35-211,-6-64 3653,-4 161-1881,-1 11 20,3 200-1280,1 246-319,-1-445-183,1 1 0,0-1 0,0 1 0,1-1 0,0 0 1,1 1-1,0-1 0,0 0 0,0 0 0,1-1 0,0 1 1,2 0-11,-2-2-100,0-1 0,0 0 0,0 0 0,1-1 0,0 1 0,0-1 0,0 0 0,0-1 0,1 1 0,-1-1 0,1 0 0,0 0 0,0-1 0,0 0 0,0 0 0,3 1 100,-1-2-1062,1 0 0,-1 0 1,1 0-1,-1-1 1,2 0 1061,-8 0-340,8 0-4447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7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7203,'0'0'1121,"0"0"-766,9 22-150,4 4-89,-3-4 133,0 0-1,-1 1 1,-1 1-1,4 21-248,-3 10 1064,-2 1-1,-3-1 1,-2 1 0,-3 11-1064,1-32 110,0-28-79,0 0 0,0 0 0,0 0 1,-1 0-1,0 0 0,-1 0 0,1 0 1,-1-1-1,-1 1 0,1-1 1,-1 1-1,0-1 0,-1 0 0,1 0 1,-1 0-1,0-1 0,-1 1 0,-4 3-30,9-8-12,0 0 0,-1-1 1,1 1-1,0-1 1,-1 1-1,1-1 0,-1 1 1,1-1-1,-1 1 1,1-1-1,-1 1 0,0-1 1,1 1-1,-1-1 1,1 0-1,-1 0 0,0 1 1,1-1-1,-1 0 1,0 0-1,1 0 0,-1 1 1,0-1-1,0 0 1,1 0-1,-1 0 0,0 0 1,1 0-1,-1-1 1,0 1-1,0 0 0,1 0 1,-1 0-1,0-1 1,1 1-1,-1 0 0,1 0 1,-1-1-1,0 1 1,1-1-1,-1 1 0,1-1 1,-1 1 10,0-3-555,-1 1 0,1 0 1,0-1-1,0 1 0,0-1 0,1 0 1,-1 1-1,1-1 0,-1 0 1,1 1-1,0-1 555,-3-29-8364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7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11957,'0'0'1009,"0"0"-769,0 0 336,0 0 1,0 0-513,0 0-64,92-50-385,-74 57-8387</inkml:trace>
  <inkml:trace contextRef="#ctx0" brushRef="#br0" timeOffset="1">1084 8 11893,'0'0'2305,"0"0"-2192,0 0-97,0 0-16,0 0 256,127-5 32,-60 5-144,6 0-96,-9-2 16,-9 2-64,-15 0-512,-40 0-5379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7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13350,'0'0'1153,"0"0"-1153,0 0 0,0 0 0,0 0 64,182 26 16,-98-21-64,-51-5-32,-8 0-4963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8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5 8676,'0'0'686,"0"0"-142,0 0 539,0 0 440,0 0-405,-22-2-552,-6 0-414,0 1 0,-15 2-152,38 0 14,-1 0 1,1 0-1,-1 0 0,1 1 0,0 0 1,0 0-1,-1 0 0,1 1 0,1 0 1,-1 0-1,0 0 0,1 0 1,-1 1-1,1 0 0,0 0 0,1 0 1,-4 4-15,-1 0 10,0 1-44,0 0 0,0 0 0,0 1-1,1 0 1,1 0 0,0 1-1,0 0 1,1 0 0,0 0 0,1 1-1,0 0 1,1 0 0,1-1-1,-1 2 1,2-1 0,0 0 0,0 0-1,1 0 1,1 1 0,1 7 34,0-12-106,1 0-1,0-1 1,0 1 0,0-1 0,1 0 0,0 0 0,1-1-1,-1 1 1,1-1 0,2 2 106,-2-3-155,-1 1 0,1 0 0,-1 0 0,0 0 0,0 1 0,-1 0 0,0-1 0,0 1 0,0 0 0,-1 1 0,0-1 0,0 3 155,-2-6-51,1 0 0,-1-1-1,0 1 1,0 0 0,-1 0-1,1 0 1,-1 0 0,0 0-1,0 0 1,0 0 0,0-1-1,-1 1 1,0 2 51,-3 0 28,0 1 1,0 0-1,-1-1 0,1 0 0,-5 3-28,4-3-23,-1 1 57,0 0 1,0 1 0,0 0-1,1 1 1,0 0-1,1-1 1,0 2-1,0 1-34,3-7 5,1-1 0,0 1 0,0 0 0,0 0-1,0-1 1,0 1 0,1 0 0,0 0 0,0 0-1,0 0 1,0 0 0,0 0 0,1 0 0,0 0-1,0-1 1,0 1 0,0 0 0,1 0 0,-1-1-1,1 1 1,0-1 0,0 0 0,1 2-5,25 30 3,-21-28 3,-1 1-1,0-1 1,0 1 0,0 0 0,-1 0-1,-1 0 1,1 1 0,-1-1-1,-1 1 1,0 0 0,0 1-1,-1-1 1,1 7-6,-1 1 55,-1 0-1,-1 0 1,-1 0-1,0-1 1,-1 1-1,-1 0 1,0 0-1,-2-1 1,-5 15-55,2-9 360,1-1-1,2 1 1,0 0 0,1 1-1,0 12-359,1 17 427,3 45-427,1-91 29,-1 0-1,1 1 1,0-1-1,0 0 1,0 0-1,1 0 1,0 0-1,1 0 1,-1-1 0,1 1-1,0-1 1,0 1-1,1-1 1,2 3-29,-3-4-91,0-1 0,1 0 0,-1 0 0,1 0 0,0 0 0,0-1 0,0 1 0,4 1 91,-3-2-537,-1-1 0,1 1 0,0-1 0,0 0 0,1 0 0,-1 0 0,0-1 1,4 1 536,4-1-6033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8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92 864,'0'0'2498,"0"0"-289,0 0-510,0 0-440,0 0-333,25 14-561,81 39-335,-101-50-25,0-1-1,0 0 1,0 0 0,0-1 0,0 0 0,0 0-1,0 0 1,0 0 0,0-1 0,1 0-1,-1 0 1,0 0 0,0-1 0,0 1 0,1-1-1,-1-1 1,0 1 0,0-1 0,0 0-1,-1 0 1,1 0 0,0-1 0,-1 1 0,5-4-5,-5 2 27,0 0 0,0 0 0,0-1 0,-1 1-1,1-1 1,-1 0 0,0 0 0,-1 0 0,1 0 0,-1 0 0,0 0 0,0-1 0,0 1 0,-1-1 0,0 0 0,0 1 0,-1-1 0,1-5-27,-2 9 76,1 0 0,0 0 0,-1 0 0,0 0 1,0 1-1,1-1 0,-1 0 0,0 0 0,0 0 0,0 1 0,-1-1 0,1 1 0,0-1 0,-1 1 0,1-1 0,-1 1 0,1 0 1,-1-1-1,0 1 0,1 0 0,-1 0 0,0 0 0,0 1 0,0-1 0,0 0 0,0 1 0,0-1 0,0 1 0,0 0 1,0-1-77,-12-1 397,1 0 1,-1 0 0,0 1 0,0 1-398,-1-1 202,-75 2 402,89-1-613,0 0 0,0 0 0,0 0 1,0 0-1,0 1 0,0-1 0,0 0 1,0 0-1,0 1 0,0-1 0,0 1 1,0-1-1,0 1 0,0-1 0,0 1 1,0-1-1,0 1 0,1 0 1,-2 0 8,0 9-3447,2-6-130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9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6179,'0'0'1686,"0"0"-1014,0 0-192,0 0 382,0 0-19,0 0-328,15-5 1035,17 7 2218,-26-2-3562,0 1-1,0 0 0,-1 1 0,1-1 1,0 1-1,0 0-205,-2 0-21,0 1 0,1-1 0,-1 1 0,0-1 0,-1 1 0,1 1 0,0-1 0,-1 0 0,0 1 0,0 0 0,0 0 0,0 0 0,0 0 0,0 2 21,5 9 15,-1 1-1,-1-1 0,0 1 1,-1 1-1,2 13-14,1 11 19,2 33-19,-8-22-190,-2-1 1,-2 1-1,-4 12 190,0 10-357,4 1 357,5-8-1025,3-1 0,4 14 1025,8 72-239,-13-87 212,2 60 108,-7-120-42,0 0 0,-1 0 0,0-1 0,0 1 0,-1 0 0,1-1 0,-1 1 0,0-1 0,0 0 0,-1 0 0,-1 2-39,-35 46 894,22-30-571,-6 9-35,0 1 0,3 1 0,1 1 0,-7 18-288,23-48-1310,3-4-1603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12822,'0'0'517,"1"37"-316,0-11-186,1 70 50,-10 93-65,-13-19 34,5-46 20,0 92-54,15-175 7,0-27-8,0 0-1,1 1 0,0-1 0,2 0 1,-1 1-1,4 10 2,-4-23-16,1 1 0,0 0 1,0 0-1,-1 0 0,2-1 0,-1 1 0,0-1 1,0 0-1,1 1 0,-1-1 0,1 0 1,0-1-1,0 1 0,-1 0 0,1-1 0,0 1 1,0-1-1,1 0 0,-1 0 0,0 0 1,0-1-1,0 1 0,1-1 0,-1 0 0,0 1 1,0-2-1,1 1 0,-1 0 0,0-1 1,1 1-1,-1-1 0,0 0 0,0 0 0,0 0 1,3-2 15,0 0-14,1-2 0,-1 1 0,0 0 1,0-1-1,0 0 0,-1-1 0,0 1 0,3-5 14,38-54-9,21-49 201,-5-3 1,-5-4-193,10-20-2864,18-15 2864,-82 150-4759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3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1393,'0'0'13734,"0"0"-13110,0 0-576,0 0-48,0 0-32,134 6 32,0 1 64,13-7-48,-3 0-16,-9 0-352,-101-2-3618,-11 0-3713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4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7700,'0'0'4132,"0"0"-2953,2 20-1008,16 295 1577,-18-292-1688,0 27 301,-5 43-361,3-76 36,-1 0 0,-1 0 0,-1 0-1,0 0 1,-1 0 0,-1-1 0,-1 2-36,-32 54 56,34-64-42,1 0 0,-1-1-1,0 1 1,-1-1 0,0 0-1,0-1 1,-2 1-14,8-5-18,1-3 14,0 1 0,0 0 0,0 0 0,0-1 0,0 1 0,1 0 1,-1 0-1,0-1 0,-1 1 0,1 0 0,0 0 0,0 0 0,0-1 0,0 1 0,0 0 0,0 0 0,0-1 0,0 1 1,0 0-1,0 0 0,0 0 0,-1-1 0,1 1 0,0 0 0,0 0 0,0 0 0,0 0 0,-1-1 0,1 1 0,0 0 1,0 0-1,0 0 0,-1 0 0,1 0 0,0 0 0,0 0 0,0 0 0,-1-1 0,1 1 0,0 0 0,0 0 0,-1 0 1,1 0-1,0 0 0,0 0 0,-1 0 0,1 0 0,0 0 0,0 1 0,0-1 0,-1 0 0,1 0 0,0 0 0,0 0 1,-1 0-1,1 0 0,0 0 0,0 0 0,0 1 0,0-1 0,-1 0 0,1 0 0,0 0 0,0 0 0,0 1 1,0-1-1,0 0 0,-1 0 0,1 0 4,-1-158-7809,2 100 5205,-1-9-896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4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7924,'0'0'1008,"0"0"-528,0 0-128,0 0 241,0 0-97,0 0-112,127 58-384,-108-37-4466,-1 3-2305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5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3 784,'0'0'7257,"0"0"-4968,0 0-1718,0 0-155,0 0 54,-3 0-238,-8-1-37,8 0-3283,2 1-3346,1 0 3742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6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5603,'0'0'6210,"0"0"-4977,0 0-769,0 0-80,0 0 145,0 0-417,0 0-48,15 68-64,0-51-1697,-3 4-4210,-9-17 769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6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1393,'0'0'8307,"0"0"-7730,0 0-353,0 0-160,0 0-48,0 0-16,32 78-496,-22-78-5827,0 0 2561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7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1 392 11765,'0'0'1841,"0"0"-1064,0 0-657,0 0-70,2 20 110,2 19-113,2 21 7,3 0 0,8 25-54,-16-81-64,0-1-1,0 1 0,1-1 1,-1 0-1,1 0 0,0 1 1,0-1-1,0 0 1,1-1-1,-1 1 0,1 0 1,-1-1-1,4 3 65,-5-4-146,0-1 1,0 1-1,1 0 0,-1 0 0,1-1 1,-1 1-1,1-1 0,-1 1 0,1-1 0,-1 0 1,1 1-1,-1-1 0,1 0 0,-1 0 1,1 0-1,0 0 0,-1 0 0,1-1 0,-1 1 1,1 0-1,-1-1 0,1 1 0,-1-1 1,1 1-1,-1-1 0,0 0 0,1 0 0,-1 1 1,0-1-1,0 0 0,1 0 0,-1 0 1,1-2 145,27-34-2056,-25 30 1905,1 0 1,0 0-1,1 0 0,-1 1 0,1 0 1,0 0-1,2-1 151,-7 7 40,-1 0 0,1-1 0,-1 1 0,1-1 0,-1 1 0,1 0 0,-1 0 0,1-1 0,0 1 0,-1 0 0,1 0 0,-1 0 0,1-1 0,0 1 0,-1 0 0,1 0 0,0 0 0,-1 0 0,1 0 0,0 1 0,-1-1 0,1 0 0,0 0 0,-1 0 1,1 0-1,-1 1 0,1-1 0,0 0 0,-1 1 0,1-1 0,-1 0 0,1 1 0,-1-1 0,1 1 0,-1-1 0,1 0 0,-1 1 0,0-1 0,1 1 0,-1 0 0,1-1-40,12 31 1085,-6-13-949,-6-16-147,1 1 0,0-1 0,0 0-1,0 0 1,1 0 0,-1 0-1,0 0 1,1 0 0,-1 0 0,1-1-1,0 1 1,-1-1 0,1 0-1,0 0 1,0 0 0,0 0 0,0 0-1,0-1 1,0 1 0,0-1-1,0 0 1,0 0 0,0 0 0,0 0-1,0-1 1,0 1 0,0-1-1,0 0 1,1 0 11,7-2-476,1-1 0,-1 0 0,0-1 0,0 0 1,0-1-1,5-3 476,-10 5-36,20-11-692,-24 14 842,-1 0 0,0 1 0,0-1 0,0 1 0,1 0-1,-1-1 1,0 1 0,0 0 0,1 0 0,-1 0 0,0 0 0,1 0 0,-1 0 0,0 0 0,1 0 0,-1 0 0,0 1 0,0-1 0,1 0 0,-1 1-114,1 1 225,-1 1 1,0-1-1,1 1 1,-1 0-1,0-1 0,0 1 1,-1 0-1,1 0 1,-1 0-1,1 0 0,-1-1 1,0 1-226,4 17 344,-2-15-325,0 0 0,1-1-1,-1 1 1,1 0-1,0-1 1,0 0-1,1 0 1,-1 0-1,1 0 1,0-1-1,0 1 1,0-1 0,0 0-1,1 0 1,-1 0-1,1-1 1,0 1-1,0-1 1,0 0-1,0-1 1,0 1-1,0-1 1,0 0 0,0-1-1,1 1 1,-1-1-1,0 0 1,1 0-19,3 0-194,0-1 1,0 1-1,0-2 0,0 0 1,0 0-1,-1 0 0,1-1 1,0 0-1,-1-1 0,0 0 1,0 0-1,0-1 1,-1 0-1,1 0 0,5-6 194,-4 2-480,-1 0 0,0 0 0,0 0 0,-1-1-1,2-6 481,-7 13 181,0 0-1,0-1 0,0 1 1,-1-1-1,1 0 1,-1 1-1,0-1 0,0 0 1,-1 0-1,1 0 0,-1 0 1,0 0-1,0 0 1,0 1-1,0-1 0,-1 0 1,1 0-1,-2-3-180,1 6 216,-1 0 0,0 0 1,1 0-1,-1 0 0,1 0 0,-1 0 1,0 1-1,1-1 0,-1 1 0,0-1 1,0 1-1,0 0 0,1 0 0,-1 0 0,0 0 1,0 0-1,0 0-216,0 0 95,0-1 1,1 1-1,-1 0 1,0 0-1,0 0 1,1 1-1,-1-1 0,0 0 1,0 1-1,1-1 1,-1 1-1,0-1 1,1 1-1,-1 0 1,1-1-1,-1 1 0,-1 1-95,3 0 4,-1-1 0,0 1 0,1-1-1,-1 0 1,1 1 0,0 0-1,-1-1 1,1 1 0,0-1 0,0 1-1,0-1 1,0 1 0,0-1-1,0 1 1,1-1 0,-1 1 0,0-1-1,1 1 1,-1-1 0,1 1 0,0-1-1,-1 1 1,1-1 0,0 1-4,1-1-8,-1 1 1,1-1 0,-1 0 0,1 0 0,-1 0 0,1 0-1,0 0 1,0 0 0,-1 0 0,1 0 0,0-1 0,0 1-1,0-1 1,0 1 0,0-1 0,0 0 0,0 0-1,1 0 8,5 1-280,-1-1-1,1 0 0,0-1 1,-1 1-1,6-3 281,-9 2-165,-1 0 0,0 0 0,1-1-1,-1 1 1,0-1 0,0 0 0,0 0 0,0 0-1,0-1 1,-1 1 0,1 0 0,-1-1-1,2-2 166,12-15-403,-1-2 0,-1 0 0,-1-1-1,-1 0 1,-1-1 0,-2 0-1,7-23 404,4-24 43,-3 0 0,-1-14-43,-12 62 256,9-58 155,-10 28 3580,-3 509-1215,0-281-2590,3-80-83,5 0-103,0-2-834,-5 1 834,-2-87-150,-1-6 135,0 0 0,1 0 0,-1 0 0,0 0 0,0 0 0,0 0 0,0 0 0,0 0 0,0 0 0,0 0 0,0 0 0,0 0 0,-1 0 0,1 0 0,0 0 0,-1 0 0,1 0 0,0 0 0,-1 0 0,1 0 0,-1 0 0,0 0 0,1 0 0,-1-1 0,0 1 0,1 0 0,-1-1-1,0 1 1,0 0 0,0-1 15,0 1 0,1-1-1,-1 0 1,0 0-1,0 0 1,1 0-1,-1 0 1,0 0-1,0-1 1,0 1-1,1 0 1,-1 0-1,0 0 0,0-1 1,1 1-1,-1 0 1,0-1-1,1 1 1,-1-1-1,0 1 1,1-1-1,-1 1 1,1-1-1,-1 1 0,1-1 1,-1 0-1,1 1 1,-1-1-1,1 0 1,-1 1-1,1-1 1,0 0-1,-1 1 1,-9-31 15,9 28-13,-5-30 167,1 0-1,2 0 0,1 0 1,2-32-169,0 40 137,0 6-11,1-1 0,1 1 0,0 0-1,5-17-125,-4 26 31,0 0 0,1 0-1,0 0 1,1 0 0,0 1-1,0 0 1,1 0 0,0 0 0,6-5-31,-2 3 20,1 0 1,1 1-1,-1 1 1,2 0 0,-1 0-1,1 1 1,0 1 0,1 0-1,2 0-20,4-1-258,1 0 0,0 2 0,0 1 0,0 0 0,15 0 258,-6 3-4706,-12 4-3431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4:07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9220,'0'0'3058,"170"45"-1314,-73-36-879,10-9-465,4 0-80,4 0 0,4 0-144,6-14-48,1-6-96,6-2-32,-94 11-304,-1 2-5827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8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145 651 9284,'0'0'1305,"0"0"-313,0 0 14,0 0-232,-22 9-291,22-9-483,-21 7 36,-1 2 1,2 0-1,-8 6-36,26-13 1,-1 0 1,1 0-1,-1 1 0,1-1 1,0 1-1,0-1 0,0 1 1,0 0-1,0 0 1,1-1-1,-1 1 0,1 1 1,0-1-1,0 0 0,0 0 1,0 0-1,1 1 0,-1-1 1,1 0-1,0 0 0,0 1 1,0-1-1,0 0 0,1 1 1,-1-1-1,1 0-1,0 12 13,-2-10-12,1 0-1,1 0 1,-1 0 0,1 0-1,0 0 1,0-1-1,0 1 1,0 0 0,1 0-1,0-1 1,0 1 0,1-1-1,-1 1 1,1-1-1,0 1 0,1-2-25,-1 0 0,0 0 0,1 0-1,0 0 1,-1-1 0,1 1 0,0-1-1,0 0 1,1-1 0,-1 1 0,0-1-1,0 1 1,1-1 0,-1 0-1,1-1 1,4 1 25,-3-1-208,0 1-1,0-1 1,0-1-1,0 1 0,0-1 1,0 0-1,0-1 1,0 1-1,-1-1 1,1 0-1,0 0 1,-1-1-1,1 0 1,-1 0-1,0 0 0,0-1 1,0 1-1,-1-1 1,1-1-1,-1 1 1,0 0-1,0-1 1,0 0-1,-1 0 1,3-5 208,6-10-697,-2-1 0,-1-1 1,0 0-1,-1 0 0,-2-1 1,1-3 696,9-56 129,-4-1 1,-3 0-1,-3-68-129,-1 40 1460,0-4 415,-5 66 4748,-9 560-5471,6-269-861,3-191-291,0-38 13,0 0-1,1-1 1,1 1-1,0 0 1,0-1-13,-1-8-178,1 0 1,-1 0 0,0 0 0,1 0 0,0 0 0,0-1-1,0 1 1,1-1 0,-1 0 0,1 1 0,0-1 0,0 0 0,0-1-1,0 1 1,0 0 0,1-1 177,9 2-4922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5:4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10437,'0'0'320,"0"0"945,0 0-513,0 0-464,0 0-224,0 0-64,-105 3 0,165-3 0,37 0-32,-42 0-16,0 0-8196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5:42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12 475 7331,'0'0'385,"0"0"25,0 0-161,0 0-161,0 0-43,0 0 22,-11-1 181,17 0-66,1-1 0,-1 1 1,1-1-1,-1 2 0,1-1 1,4 1-183,8-1 224,228-20 1340,0 11 1,34 13-1565,-187 3 273,27 9-273,-40-4 260,0-3-1,8-4-259,-77-4 24,73 0 260,0-4 1,22-5-285,16-6 232,1 6 0,34 5-232,-37 4 84,1-5-1,-1-5 1,79-19-84,-15-4 144,166-5-144,-253 26 33,-2-4 0,11-7-33,-20 3 59,0 5 0,70-3-59,225 7 74,-108 4-63,307 1 1,-181 5 22,-134-13 27,36-1-21,860 39 40,-947-8-66,165 5 17,-286-22 0,-1-3 0,82-16-31,61-10 135,60 7-135,85-9 9,127-13 300,-165 18 822,-181 12-936,-47 4-89,-1 0 138,42 4-244,280 4 1809,-436 3-1679,0 0 9,0 0-35,0 0-59,0 0-15,0 0-9,0 0-2,-1 7-73,0-4-40,0 0-1,0 0 0,-1 0 1,1 0-1,-1-1 0,0 1 0,0-1 1,0 1-1,0-1 0,0 0 1,0 0-1,-1 0 0,1 0 1,-1 0-1,1 0 0,-1-1 0,0 1 1,-2 0 94,-3 3-785,-29 15-5290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5:44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27 316 704,'0'0'6230,"0"0"-4413,0 0-1097,0 0 43,0 0-253,0 0-273,-7 0-160,-13 0 90,42 0 224,60 0 503,10 1-139,0 4 0,-1 4 0,12 5-755,30 8 332,0-6 1,1-6 0,2-6-333,88-7 933,122-21-933,-7-6 334,68 14-334,141-4 134,127-1 15,-648 21-135,295-4 72,-202-3 38,81-16-124,-58 0 111,188-27 55,-213 37-62,98 3-104,420 3 326,-496 5-273,415 2 26,64-1 141,-137-17-26,-98 1-87,-19 12-99,-121 3 24,-156-3-60,78-16 28,-69 7 79,34 3-79,233 6 118,-283 5-89,-41-2 62,-1-1 1,25-7-92,48-4 185,289 3 98,-377 9-56,1 0-3565,-33 2-1806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36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420 410 608,'0'0'5339,"-27"5"-3530,-91 17-836,98-17-647,1 0-1,-1 1 1,1 0-1,1 2 1,-1 0-1,-10 8-325,18-9 164,0 1 1,0 0-1,1 1 0,0 0 0,0 0 0,1 1 0,0 1 0,-5 8-164,9-11 18,0 2 1,1-1 0,0 1 0,0-1-1,1 1 1,0 0 0,1 0-1,0 1 1,0-1 0,1 0-1,1 1 1,0-1 0,0 0-1,1 1 1,0 0-19,0-8 0,-1 0 0,1 1 1,0-1-1,0 0 0,0 1 1,0-1-1,0 0 0,1 0 0,0 0 1,-1 0-1,1 0 0,0-1 0,1 1 1,-1 0-1,0-1 0,1 0 0,-1 1 1,1-1-1,0 0 0,0 0 0,0-1 1,0 1-1,0-1 0,0 1 0,0-1 1,0 0-1,3 1 0,8 1-12,-1 0 0,0-1 0,1 0 1,0-1-1,-1 0 0,9-1 12,-15-1-108,-1 0 0,1 0-1,-1-1 1,1 0 0,-1 0 0,1 0 0,-1-1 0,0 0 0,0 0-1,-1-1 1,1 0 0,-1 1 0,1-2 0,-1 1 0,0-1-1,-1 0 1,1 0 0,-1 0 0,0 0 0,0-1 0,-1 0 0,2-2 108,5-11-295,0-1 0,-1 0 0,-2 0 0,0-1 0,-1 1 0,2-14 295,7-64-72,-4 0 0,-3-63 72,-3 69 75,-3-41 2801,-2 132-2292,0 3-320,1 75 534,-1 76 918,-10 40-1716,3-78 720,6 15-720,1-122 3,0 1 0,0-1 1,1 1-1,0-1 0,0 0 0,1 0 0,0 0 1,1 0-1,0 0 0,0 0 0,0 0 1,1-1-1,0 0 0,1 0 0,0 0 0,0 0 1,0-1-1,1 1 0,0-2 0,0 1 1,0 0-1,1-1 0,0-1 0,0 1-3,3 0-304,-1 0 1,0-1-1,1 0 0,0 0 0,0-1 0,0-1 0,5 1 304,40 2-6378,-44-5 1520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37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8916,'0'0'2449,"0"0"-1664,0 0-449,0 0-336,0 0-1937,0 0-2929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3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6899,'0'0'2257,"0"0"-1166,0 0-298,0 0 79,0 0-328,3 13-328,7 81 322,-3 12-538,-6-92 36,-1-12-31,7 64 135,-6-60-135,0-1 1,0 0-1,1 0 1,0 1-1,0-1 1,0 0-1,0-1 1,1 1 0,0 0-1,3 3-5,-5-7-121,0 0 0,0 1-1,1-1 1,-1 0 0,1 0-1,-1 0 1,1-1 0,-1 1-1,1 0 1,-1-1 0,1 1-1,0-1 1,-1 1 0,1-1-1,0 0 1,-1 1 0,1-1-1,0 0 1,0 0 121,1 0-5202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2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8292,'0'0'1067,"0"0"-56,0 0-405,0 0-115,0 0 240,0 0 45,8 46 96,16 93 54,5 134-926,-25-191 66,-3-13-41,4 0 0,2 0 0,3 0 0,8 17-25,-15-75 1,0 0 0,1 0 1,0-1-1,0 1 1,1-1-1,1 0 1,0-1-1,3 4-1,-6-9-5,1 0-1,0 0 0,-1 0 0,2-1 1,-1 0-1,0 0 0,1 0 1,-1 0-1,1-1 0,0 0 0,0 0 1,0 0-1,0 0 0,0-1 1,0 0-1,1 0 0,4 0 6,-6 0-2,1-1 0,-1 0-1,1 0 1,-1 0 0,1-1-1,-1 1 1,1-1 0,-1 0-1,0-1 1,1 1 0,-1-1 0,0 0-1,0 0 1,0 0 0,2-2 2,3-3 3,-1 0 1,0 0-1,0-1 1,-1 0-1,0-1 1,1-1-4,27-39 22,-3-1-1,-2-2 1,-2-1 0,-3-1-1,6-22-21,22-71 12,12-70-12,-42 135-16,-3-2 0,-4 0 0,-2-14 16,-13 82-343,-1 13-2342,0 22-1226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2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10533,'0'0'720,"0"0"337,0 0 95,0 0-464,0 0-688,0 0 0,67-88 81,38 66-1,4 6 0,3 14-48,-5 2 16,-7 0-48,-6 20 0,-72-6-3794,-7 1-6691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3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60 560 9060,'0'0'1377,"0"0"-577,-29 152 241,11-91 383,6-1-671,12-2-449,0-8-256,5-12-48,27-14-16,-15-24-1745,1 0-4610</inkml:trace>
  <inkml:trace contextRef="#ctx0" brushRef="#br0" timeOffset="1">257 81 9652,'0'0'2113,"0"0"-1424,0 0 47,0 0-64,0 0-576,0 0-96,45-80-144,-30 100-6803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3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11781,'0'0'1713,"0"0"-1313,0 0-368,0 0-32,0 0-1696,0 0-7172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8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9989,'0'0'1024,"0"0"-760,28 10-170,95 30-41,-117-38-48,0-1 1,0 0-1,0 0 1,0 0-1,0 0 1,0-1-1,1 0 0,-1 0 1,0-1-1,0 0 1,0 0-1,0-1 1,0 1-1,0-1 1,0 0-1,-1-1 0,1 1 1,0-1-1,-1 0 1,0-1-1,0 1 1,0-1-1,0 0 1,0-2-6,4-3 12,-1-1 1,0-1 0,0 1 0,-1-1-1,-1-1 1,0 1 0,-1-1 0,0 0-1,2-6-12,-3 4 6,-1-1 0,0 1-1,-1-1 1,-1 0 0,0 0-1,-1 0 1,0-1-6,0 16 0,0-1 30,0-1-1,0 1 1,0 0-1,0 0 1,0 0-1,-1-1 0,1 1 1,0 0-1,-1 0 1,1 0-1,0 0 1,-1-1-1,1 1 0,-1 0 1,0 0-1,1 0 1,-1 0-1,0 0 1,0 0-1,1 1 0,-1-1 1,0 0-1,0 0 1,0 0-1,0 1 1,0-1-1,0 1 0,0-1 1,-1 1-1,1-1 1,0 1-1,-1-1-29,-3 1 251,1-1 0,-1 1-1,0 0 1,0 0 0,1 0 0,-1 0 0,0 1-1,0 0-250,2 0 61,0 0-1,1 0 1,-1 0-1,1 0 1,-1 0-1,1 1 1,-1-1-1,1 1 0,0-1 1,0 1-1,0 0 1,0 0-1,0 0 1,0 0-1,0 0 1,1 1-1,-1-1 1,1 0-1,0 1 0,-1-1 1,1 1-1,0 1-60,-4 9 83,1 0-1,1 0 1,0 0 0,1 3-83,2-14 12,-5 21 29,2 1 1,1 0-1,0 1 1,2-1-1,1 0 0,2 4-41,-2-20 4,0 0-1,1-1 1,0 1 0,0 0-1,1-1 1,0 1-1,0-1 1,1 0 0,0 0-1,0-1 1,0 1-1,1-1 1,0 0 0,0 0-1,1 0 1,0-1-1,0 1 1,0-2 0,1 1-1,2 1-3,1-1-54,0-1 1,1 0-1,-1-1 0,1 0 0,0-1 0,0 0 0,0 0 0,0-2 0,0 1 0,7-1 54,16-3-3543,-9-10-5183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3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8820,'0'0'2161,"0"0"-1953,0 0-208,0 0-1585,0 0-7027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5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1 224 12966,'0'0'1123,"0"0"-579,0 0-437,0 0-83,13-3 13,-2 0-35,-1 0-1,1 0 1,-1-1 0,0 0-1,0 0 1,0-1-1,-1-1 1,0 0-1,0 0 1,0 0-1,0-1 1,-1-1-1,-1 1 1,2-3-2,-4 5-46,-1-1 1,0 0 0,0 0-1,-1 0 1,1 0 0,-1 0-1,-1 0 1,1-1 0,-1 0-1,0 1 1,-1-1 0,0 0-1,0 0 1,0 0-1,-1 0 1,0 0 0,0 0-1,-1-4 46,0 10 3,1 0 0,0 0 0,-1 1 0,0-1 0,1 0 0,-1 1 0,1-1 0,-1 1 0,0-1 0,1 0 0,-1 1 0,0 0 0,0-1 0,1 1 0,-1-1 0,0 1 0,0 0 0,0-1 0,1 1 0,-1 0 0,0 0 0,0 0 0,0 0 0,0 0 0,0 0 0,1 0 0,-2 0-3,-28 1 142,24 0-103,2 0-3,-1 0 0,1 0 0,0 1 0,0 0 0,0 0 0,0 0 0,0 0-1,0 0 1,0 1 0,1 0 0,-1 0 0,1 0 0,0 0 0,0 0 0,0 1 0,0-1 0,1 1 0,-1 0 0,1 0 0,0 0 0,0 2-36,-8 13 91,1 1 1,2 0 0,-6 19-92,9-22 39,0-1 0,0 1 0,2 0 0,0 0 0,1 0 0,1 0 0,0-1 0,2 11-39,-1-21 4,-1-1 0,1 0 1,0 0-1,1 0 0,-1 0 0,1 0 1,0 0-1,1 0 0,-1 0 1,1-1-1,0 1 0,0-1 1,0 0-1,0 0 0,1 0 0,0 0 1,0 0-1,0-1 0,0 0 1,0 0-1,1 0 0,-1 0 0,1-1 1,0 0-1,0 0 0,0 0 1,0 0-1,4 0-4,2 0-4,0-1 0,0 0 1,1 0-1,-1-1 0,0 0 0,0-1 1,0-1-1,0 0 0,0 0 1,0-1-1,-1 0 0,1-1 0,-1 0 1,0-1-1,0 0 0,0-1 0,-1 0 1,0 0-1,4-4 4,4-5-43,0 0 1,-2-1-1,0-1 1,-1 0-1,-1-1 1,0-1-1,-1 1 1,-1-2-1,2-8 43,2-13 8,-14 41-7,-1-1 0,1 1 0,-1 0 0,1-1 0,-1 1 0,1 0 0,-1 0 0,1-1 0,-1 1 0,1 0 0,-1 0 0,1 0 0,-1 0 0,1 0 0,-1 0 0,1 0 0,0 0 0,-1 0 0,1 0 0,-1 0 0,1 0 0,-1 0 0,1 0 0,-1 0 0,1 0 0,-1 1 0,1-1-1,0 0 1,-1 0 0,0 1 0,1-1 0,-1 0 0,1 1-1,2 6 34,0-1 0,0 1 0,-1 0 0,0 0 0,0 0-1,-1 0 1,1 0 0,-2 0 0,1 0 0,-1 1 0,0 1-34,0-1 17,0 67 77,-1-44-77,2 1 0,0 1-17,-1-33 2,0 1 0,0-1 0,0 1 0,0-1-1,0 1 1,0-1 0,0 1 0,1 0 0,-1-1 0,0 1 0,0-1 0,0 1 0,0-1 0,1 1 0,-1-1 0,0 1-1,1-1 1,-1 1 0,0-1 0,1 1 0,-1-1 0,0 0 0,1 1 0,-1-1 0,1 0 0,-1 1 0,1-1 0,-1 0-1,1 1 1,-1-1 0,1 0 0,-1 0 0,1 0 0,-1 0 0,1 1 0,-1-1 0,1 0 0,0 0 0,-1 0-1,1 0 1,-1 0 0,1 0 0,-1 0 0,1-1 0,-1 1 0,1 0-2,-1 0-24,0 0 5,0 0 17,0 0 50,0 0 5,0 0 0,0 0-23,0 0 20,0 0 41,0 0 26,0 0 14,0 0-72,0 0 16,6-10 207,-2-7-276,1 0-1,0 0 0,2 0 1,-1 1-1,2 0 0,0 0 1,1 1-1,1 0 0,0 1 1,1 0-1,1 0 0,0 1 1,5-4-6,-16 17 2,-1 0 1,0 0-1,1-1 1,-1 1-1,0 0 1,1 0-1,-1 0 1,0 0 0,1 0-1,-1-1 1,1 1-1,-1 0 1,1 0-1,-1 0 1,0 0-1,1 0 1,-1 0-1,1 0 1,-1 1-1,0-1 1,1 0 0,-1 0-1,1 0 1,-1 0-1,0 0 1,1 1-1,-1-1 1,0 0-1,1 0 1,-1 1-1,0-1 1,1 0-1,-1 0 1,0 1-1,0-1 1,1 0 0,-1 1-1,0-1 1,0 0-1,0 1 1,1-1-1,-1 1 1,0-1-1,0 0 1,0 1-1,0-1 1,0 1-3,7 19 89,-6-19-84,3 18 65,-2-8-51,1 0-1,0 0 1,1-1-1,3 8-18,-6-15-5,0-1 0,0 0 0,0-1 0,0 1 0,0 0 0,1 0 0,-1 0 0,1-1 0,-1 1 0,1-1 0,0 1 0,-1-1 0,1 0 0,0 1 0,0-1 0,0 0 0,0 0 0,0-1 0,0 1 0,0 0 0,0-1 0,1 1 0,-1-1 0,0 1 0,2-1 5,41-1-704,-15 0 182,0 1 1,0 2-1,0 1 1,8 2 521,-28-3-32,-1 1 0,0-1 0,0 2 0,0-1 1,-1 1-1,1 0 0,-1 1 0,0 0 0,0 0 0,-1 1 0,1 0 0,-1 0 0,-1 1 1,1 0-1,4 6 32,-4-3 7,0 0 1,-1 0-1,-1 1 1,0 0 0,0 0-1,-1 0 1,0 0-1,-1 1 1,0-1-1,0 4-7,1 20 25,-1-1 0,-3 32-25,0-57 0,1 27 24,0-23-20,0-1 0,-1 1 0,-1 0 0,0-1 0,0 1 0,-4 9-4,3-22-94,1-7-60,-1-15-318,2-35-189,-1-12 300,3-1 1,5-12 360,-4 60 2,1-1 0,1 1 0,1 0 0,1 0 0,0 1 0,2 0 0,1 0 0,9-15-2,-14 28-5,1-1 0,0 1-1,1 1 1,-1-1 0,1 1 0,1 0 0,0 0 0,0 1 0,0 0-1,0 0 1,1 1 0,0 1 0,0-1 0,7-1 5,2 0 38,1 1 1,-1 1-1,1 1 1,0 0-1,0 2 1,0 0-1,4 1-38,-21 0 13,0 0 0,-1 1 0,1-1 0,0 0-1,-1 1 1,1-1 0,-1 1 0,1 0 0,0 0 0,-1-1 0,1 1-1,-1 0 1,0 0 0,1 0 0,-1 0 0,0 1 0,0-1-1,0 0 1,1 0 0,-1 1 0,-1-1 0,1 1 0,0-1 0,0 1-1,0-1 1,-1 1 0,1 0 0,-1-1 0,1 1 0,-1 0-1,0-1 1,0 1 0,1 0 0,-1 0-13,0 2 61,0 1 1,1-1-1,-2 1 1,1-1-1,0 1 1,-1-1-1,0 1 0,0-1 1,0 0-1,0 1 1,-1-1-1,0 0 0,-1 2-61,-3 2 113,0 0 0,0-1 0,-1 0 0,0-1 0,0 0 0,0 0 0,-1 0 0,0-1 0,-7 3-113,-11 7 514,-1-2-1,-15 5-513,28-12 155,10-4-111,-1 0 1,1 0 0,0-1-1,-1 1 1,1-1-1,-1 0 1,0 0-1,1 0 1,-1-1-1,-1 0-44,10-3-24,20-12-877,-1-1-1,6-7 902,-2 2-3522,-4 3-5191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5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4178,'0'0'6451,"0"0"-5235,0 0 497,0 0 96,0 0-528,0 0-1025,-18 150-80,4-68-112,6-3-32,6-5-32,-1-12-32,3-10-993,0-12-703,-2-11-1826,2-29-816,-5 0-560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5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73 218 2577,'0'0'3773,"-9"-24"-1407,-3-3-1729,1 0 471,0-1 0,2 0 0,0 0 0,-2-21-1108,11 48 87,0 1-81,0 0 0,0 0 0,0 0-1,-1-1 1,1 1 0,0 0 0,0 0-1,0 0 1,0 0 0,0-1 0,0 1-1,0 0 1,0 0 0,0 0 0,0 0-1,0 0 1,0-1 0,0 1 0,0 0-1,0 0 1,0 0 0,0 0 0,1-1-1,-1 1 1,0 0 0,0 0 0,0 0 0,0 0-1,0 0 1,0 0 0,0-1 0,0 1-1,0 0 1,1 0 0,-1 0 0,0 0-1,0 0 1,0 0 0,0 0 0,0 0-1,1 0 1,-1 0 0,0 0 0,0-1-1,0 1 1,0 0 0,0 0 0,1 0-1,-1 0 1,0 0 0,0 0 0,0 0-1,0 0 1,1 0 0,-1 1 0,0-1-1,0 0 1,0 0 0,0 0 0,0 0 0,1 0-1,-1 0 1,0 0 0,0 0 0,0 0-6,19 0 69,0 1 1,-1 1 0,1 0 0,0 2-1,-1 0 1,0 1 0,16 6-70,123 49-2308,-156-59 2297,0-1 1,0 1-1,0 0 0,0-1 1,-1 1-1,1 0 0,0 0 1,-1-1-1,1 1 0,0 0 1,-1 0-1,1 0 1,-1 0-1,1 0 0,-1 0 1,0-1-1,1 1 0,-1 0 1,0 0-1,0 0 0,1 0 1,-1 1 10,0 26 505,-1-16-154,1 2-238,0-4-23,0 1 0,0-1 0,1 0 0,2 6-90,-3-13 9,2 1 1,-1 0-1,0-1 1,1 1-1,0-1 0,-1 0 1,1 1-1,1-1 1,-1 0-1,0 0 1,1 0-1,-1 0 1,1-1-1,1 1-9,2 2-119,0-1-1,1 1 0,-1-2 1,1 1-1,0-1 1,1 0-1,-1 0 0,0-1 1,1 0-1,0 0 1,-1-1-1,1 0 120,20 2-1027,-1-2 0,23-1 1027,-13-1-240,-35 1 263,-1 0 0,1 1 0,0-1 0,-1 0 0,1 1 0,0 0 0,-1-1 0,1 1 0,0 0 0,-1 0 0,1-1 0,-1 1 0,1 0 0,-1 1 1,0-1-1,1 0 0,-1 0 0,0 1 0,0-1 0,0 0 0,0 1 0,0-1 0,0 1 0,0 0 0,0 1-23,2 5 392,1 1 0,-2 0 0,1 0 0,0 5-392,-2-7 289,7 45 303,-2-1 1,-3 1-1,-2 0 0,-2 13-592,0 8 312,-12 167-195,12-224-178,0-3-1420,1-12-2577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12694,'0'0'768,"0"0"-768,0 0-64,0 0 64,169-81 112,-104 65-16,10 1-16,2 4-16,-3 4-32,-7 7 0,-9 0-32,-14 2-384,-44 11-4594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49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5394,'0'0'6676,"0"0"-5604,0 0-48,0 0-751,0 0-273,0 0 32,42 58 16,55-58-48,-47 0-16,-10 0-4995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0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38 3330,'0'0'352,"0"0"-254,0 0-28,0 0 154,0 0 309,4-4 359,13-12 319,-17 16-903,1-1-1,-1 1 1,1-1 0,-1 1 0,1-1-1,-1 0 1,1 1 0,-1-1 0,1 1 0,-1-1-1,0 0 1,1 1 0,-1-1 0,0 0 0,0 1-1,0-1 1,1 0 0,-1 0 0,0 0-308,-8-4 1969,-20 5-2456,23 0 896,0 1-406,-1-1-1,1 1 1,-1 0-1,1 1 0,0-1 1,-1 1-1,1 0 1,0 0-1,0 1 0,0-1 1,1 1-1,-1 0 1,1 0-1,-1 1 1,1-1-1,0 1 0,0 0 1,1 0-1,-3 4-2,1-2-7,1 0-1,0 1 0,0 0 1,0 0-1,1 0 0,0 0 1,0 0-1,1 1 0,0-1 1,0 1-1,1 0 1,0-1-1,0 8 8,0 2-151,1-1 1,0 1-1,2-1 1,0 0-1,1 1 0,0-1 1,1 0-1,1 0 1,2 2 150,2 0-557,-1 0 0,-1 1 0,0 0 0,-2 1 1,0 0-1,-1 0 0,-1 0 0,-1 0 1,-1 0-1,-1 20 557,0-37 49,-1-1 0,1 0 0,-1 1 1,0-1-1,0 0 0,0 0 0,0 0 0,0 0 1,-1 0-1,1 0 0,0 0 0,-1 0 0,0 0 1,1 0-1,-1-1 0,0 1 0,0-1 0,0 1 1,0-1-1,0 0 0,0 0 0,-1 0 0,1 0 1,0 0-1,-1 0-49,-25 15 2009,27-13-2003,1 0 0,0-1 0,-1 1 0,1 0 1,0 0-1,0-1 0,0 1 0,1 0 1,-1 0-1,1-1 0,-1 1 0,1 0 1,0-1-1,0 1 0,1 0-6,18 32 19,-14-26-7,-1-1 0,0 1 0,0 0 0,-1 0 0,-1 1 0,1-1 0,-1 1 0,0 3-12,0 11 64,-1 2 0,-1-1 0,-1 0 0,-1 0 0,-3 16-64,3-34 31,-2 0-1,1 0 1,-1 0 0,0 0 0,0 0-31,0-2 94,1-1 0,0 0 1,0 1-1,0-1 0,1 1 0,-1-1 0,1 1 0,0 0 1,1 0-1,-1-1 0,1 1 0,0 0 0,0 0 0,0 1-94,2-4-7,-1 0 0,0 0 0,1 0 0,-1 0 0,1 0 0,-1 0 0,1 0-1,0 0 1,0-1 0,0 1 0,0-1 0,0 0 0,0 1 0,0-1-1,1 0 1,-1 0 0,0 0 0,1-1 0,-1 1 7,49 12-438,-5-9-1426,-15-7-3446,-23-1 777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1 289 10677,'0'0'1574,"0"0"-923,0 0-635,0 0-64,21-2-29,-18 2 73,14-2-8,-1 0 1,0 0 0,0-2-1,0 0 1,-1 0 0,0-2-1,1 0 1,-2-1-1,1 0 1,2-3 11,36-28-943,31-32 943,20-14-468,-97 79 457,-3 1 4,1 0 0,0 1 0,0-1 0,0 1-1,0 0 1,0 1 0,1-1 0,-1 1 0,1 0-1,-1 0 1,1 1 0,0-1 0,0 1 7,-6 2 2,0-1 0,1 0 1,-1 0-1,0 0 0,1 0 0,-1 0 1,0 0-1,0 0 0,1 1 1,-1-1-1,0 0 0,1 0 0,-1 0 1,0 1-1,0-1 0,0 0 1,1 0-1,-1 1 0,0-1 0,0 0 1,0 1-1,0-1 0,1 0 1,-1 0-1,0 1 0,0-1 0,0 0 1,0 1-1,0-1 0,0 0 1,0 1-1,0-1 0,0 0 0,0 1 1,0-1-1,0 0 0,0 1 1,0-1-1,0 0 0,0 1 0,-1-1 1,1 0-1,0 0-2,0 2 14,2 370 1769,-3-192-4916,1-169-1811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1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6499,'0'0'3009,"0"0"-1968,0 0-17,0 0-111,7 148-481,-26-63-144,-4 9-208,6 0-80,12-63-2209,2-8-5715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1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6707,'0'0'5469,"0"0"-4468,0 0-993,22-10 32,-22 10-40,38-16 88,20-5-88,-56 21 1,0-1 0,0 0 0,-1 1 1,1-1-1,0 1 0,0-1 0,0 1 0,0 0 0,0 0 1,0 0-1,0 0 0,0 0 0,0 0 0,0 1 1,0-1-1,0 1 0,0-1 0,0 1 0,-1 0 1,1-1-1,0 1 0,0 0 0,-1 0 0,1 0 1,0 1-1,-1-1 0,1 0 0,-1 1 0,0-1 1,1 1-1,-1-1 0,0 1 0,0-1 0,0 1 1,0 0-1,0 0 0,-1 0 0,1-1 0,0 3-1,1 1 12,2 5 6,-1 1-1,0-1 0,0 1 1,-2 0-1,1 0 0,-1 0 0,-1 0 1,0 0-1,-1 0 0,0 1-17,1 22 12,-3 8 25,-1-1 0,-2 0 0,-3 10-37,0-7 128,2 1 1,0 36-129,7-58 63,-1-6-10,0 0-1,2 0 1,0 0 0,1 0-1,2 8-52,-3-20 4,1 0 0,0-1 0,0 1-1,0 0 1,0 0 0,1-1 0,-1 0 0,1 1 0,0-1-1,1 0 1,-1 0 0,1-1 0,0 1 0,0-1-1,0 1 1,0-1 0,0-1 0,1 1 0,-1-1 0,2 1-4,10 3-51,0-2 1,0 0-1,1 0 1,0-1-1,0-2 1,0 1-1,0-2 1,0 0-1,0-1 1,0-1-1,0 0 1,11-4 50,-26 5-261,1 0 0,-1 0 1,0 0-1,1 0 0,-1 0 0,0-1 0,0 1 1,0 0-1,0-1 0,0 0 0,0 0 1,1-1 260,15-19-7198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9:59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8388,'0'0'504,"0"0"-603,0 0-69,33-2 275,19-1-23,305-14 512,376 13 1027,-428 5-1488,504 22 1086,-64-1-302,-319-22-559,-270 0-5832,-191 0-2726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1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0 7411,'0'0'1745,"-8"123"-1024,-32-47 399,-9 7-47,1 2-673,9-4-256,14-14-144,25-58-1089,0-9-5810</inkml:trace>
  <inkml:trace contextRef="#ctx0" brushRef="#br0" timeOffset="1">841 16 13894,'0'0'833,"0"0"-769,0 0 48,0 0-112,0 0 16,172-5-16,-115 5-2481,-37 0-2049,-5 0-2113</inkml:trace>
  <inkml:trace contextRef="#ctx0" brushRef="#br0" timeOffset="2">1259 56 2961,'0'0'5539,"0"0"-5187,0 0-352,0 0 48,0 0-48,0 0-3249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1921,'0'0'4274,"0"0"-4162,0 0-112,159 0-1281,-101 0 321,1-2 960,-1-3 16,-11 5 256,-17 0 881,-13 0 319,-12 0 401,3 2-384,1 10-705,1-1-784,-10-7-1873,0-4-7379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2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33 3057,'0'0'5939,"0"0"-3066,0 0-1082,0 0-513,0 0-254,0 0-197,-28-8-277,7 2-476,-1 0 0,1 1 0,-1 1 0,-12 1-74,30 3 8,0 0 1,0 1 0,0-1 0,-1 1-1,1 0 1,0 0 0,0 1-1,0-1 1,1 1 0,-1 0-1,0 0 1,0 0 0,1 0 0,0 1-1,-1 0 1,0 1-9,-4 4 16,0 1 1,0 0-1,1 1 0,-4 6-16,3-4 12,-1 1 0,1 1 0,0-1 0,1 2-1,1-1 1,1 0 0,0 1 0,0 0 0,2 0 0,0 1 0,0-1 0,2 1 0,0-1 0,1 12-12,-1-24-13,1-1 0,0 1 0,1-1 0,-1 1 1,0-1-1,1 1 0,-1-1 0,1 0 1,-1 1-1,1-1 0,0 0 0,0 1 0,0-1 1,1 0-1,-1 0 0,0 0 0,1 0 1,0 0-1,-1 0 0,1-1 0,0 1 0,0-1 1,0 1-1,0-1 0,1 1 13,1 0-138,0-1 0,0 1 1,1-1-1,-1 0 0,1-1 0,-1 1 0,1-1 1,-1 0-1,1 0 0,-1 0 0,1 0 0,-1-1 0,0 0 1,1 0 137,0 0-116,-1 0 0,1-1 0,-1 0 0,1 0 1,-1 0-1,0 0 0,0-1 0,0 1 0,0-1 1,0 0-1,-1 0 0,0-1 0,1 0 116,7-9-227,0 0 1,-1-1-1,0 0 227,0-1-85,-10 14 82,1 0 1,0 0-1,-1 0 0,1 0 0,0 0 0,0 0 0,-1 1 1,1-1-1,0 0 0,0 0 0,0 1 0,0-1 1,0 1-1,0-1 0,0 0 0,0 1 0,0 0 0,1-1 3,-2 1 7,1 0 0,-1 0 0,1 1-1,0-1 1,-1 0 0,1 0 0,-1 0-1,1 0 1,-1 1 0,1-1-1,-1 0 1,1 1 0,-1-1 0,1 0-1,-1 1 1,1-1 0,-1 1-1,0-1 1,1 0 0,-1 1 0,0-1-1,1 1 1,-1-1 0,0 1-7,3 5 143,-1-1 1,0 1-1,0-1 1,-1 1-1,1 5-143,-1-8 66,5 35 283,-1 1 1,-2 0-1,-2 1 1,-1-1-1,-5 30-349,2-56 65,0 1-1,-1-1 1,0 0-1,-1-1 1,0 1-1,-1-1 1,0 0-1,-1 0 1,-1-1-1,0 0 1,0 0-1,-1-1 1,-8 8-65,-3 2 117,-1-2 1,-1 0 0,-1-1 0,0-1-1,-1-1 1,-4 0-118,26-14 0,1 0 0,-1 0-1,0 0 1,1 0 0,-1 0-1,0 0 1,0-1 0,0 1-1,1 0 1,-1-1 0,0 0 0,0 1-1,0-1 1,0 0 0,0 0-1,0 0 1,1-1-35,0-1-1,1 1 0,-1-1 1,0 1-1,0 0 1,1-1-1,-1 1 0,1-1 1,-1 1-1,1-1 0,0 1 1,0-1-1,0 0 0,-1 1 1,1-1-1,1 1 0,-1-1 1,0 1-1,0-1 0,1 0 36,-1-11-963,1 0-1,1 1 0,2-10 964,12-22-4693,8 1-2836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3:53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9508,'0'0'518,"0"0"-369,0 0-77,0 0 155,13 12 203,0 0-220,-7-7-123,0 0 1,0 0 0,-1 1-1,0-1 1,0 1 0,-1 0-1,1 1 1,-1-1 0,-1 1 0,1 0-1,-1 0 1,0 0 0,-1 0-88,4 11 202,-1-3-104,0 0 0,0 0-1,1-1 1,1 0-1,1-1 1,0 1-1,6 7-97,1-2 32,2-1-1,0 0 0,1-1 0,1 0-31,-11-11-61,0 0 0,1 0 0,-1-1 0,1 0 0,1 0 0,-1-1 0,1 0 0,-1-1 0,1 0 0,0 0-1,1-1 62,-8 1-72,-9 3 75,-16 7 106,12-7-58,3 0-14,-1 0 0,1 1 0,0-1 0,1 2 0,0-1 0,0 1 0,0 0 0,1 0 0,0 1 0,1-1 0,0 1 0,0 0 0,1 0 0,0 0 0,1 1 0,0-1 0,0 1 1,1 0-38,-3 29-4,2-1 1,1 0 0,5 38 3,-3-69 13,2 20 3,1 0 1,2-1-1,6 21-16,-3-17 14,-2 1 0,2 18-14,-6-21 86,-1 1 0,-1-1 0,-2 10-86,1-30 146,-1 1 0,0-1-1,-1 0 1,0 0-1,0 1 1,-1-1-1,0-1 1,0 1-1,-1 0 1,0-1-1,0 0 1,0 0-1,-3 2-145,-4 5 337,-1-2-1,0 1 0,-1-2 0,0 0 0,-1 0 0,-3 0-336,9-6 57,0 0 1,0-1-1,-1 0 0,0-1 0,0 0 1,0 0-1,0-1 0,0 0 0,0 0 1,-1-1-1,-8 0-57,16-1-47,0 0 0,1 0 1,-1 0-1,1-1 0,-1 1 0,1 0 1,-1-1-1,1 1 0,-1-1 0,1 1 1,0-1-1,-1 0 0,1 0 0,0 1 1,-1-1-1,1 0 0,0 0 0,0 0 1,0 0-1,0-1 0,-1 1 47,-10-21-4957,4 6-4402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5:46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0 202 352,'0'0'2199,"0"0"3560,0 0-4134,0 0-1542,0 0-64,0 0 15,22 0 97,275 0 1310,-201 4-400,-1 5 0,40 11-1041,101 9 935,4-20 434,12-11-1369,-127-7 348,0-4 0,60-18-348,11-1 160,431-47 115,143 20-275,-169 55 237,-344 5 22,386-21-64,63-4-72,-557 23-108,447 15 218,276 20-7,-776-31-90,29 9-136,49 2 54,470-9 401,-402-6-355,275-22 4,0-1 29,-169 26 318,360-4 93,-688 2-539,-10 0-8,0 0-1,0-1 0,-1 0 0,1 0 0,0-1 0,-1 0 4,-9 2-34,0 0 0,0 0 0,0 0 0,0 0 0,0 0 0,0 0 0,0-1 0,-1 1 0,1 0 0,0 0 0,0 0 0,0 0-1,0 0 1,0 0 0,0 0 0,0-1 0,0 1 0,0 0 0,0 0 0,0 0 0,0 0 0,0 0 0,0 0 0,0-1 0,0 1 0,0 0 0,0 0 0,0 0 0,0 0 0,0 0 0,0-1 0,0 1 0,0 0 0,0 0 0,0 0 0,0 0 0,0 0 0,0 0 0,0-1 0,0 1 0,0 0 0,0 0 0,0 0 0,1 0 0,-1 0 0,0 0 0,0 0 0,0 0 0,0 0 0,0-1 0,0 1 0,0 0 0,1 0 0,-1 0 0,0 0 0,0 0 0,0 0 0,0 0 0,0 0 0,1 0 0,-1 0 0,0 0 0,0 0 0,0 0 34,-16 0-3487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5:4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7844,'0'0'747,"0"0"-342,32 0 246,0 1-371,33-1 697,0-3-1,11-3-976,245-19 5469,58 13-5469,54-13 1233,-66 1-729,-243 20-436,480-9 366,272 19-110,-686-4-272,-96-1-46,670-3 156,-422-23-116,-43 1-33,-28 18 62,-84 4-41,81-15-34,-86 4 148,163 11-148,-177 3 15,361 10-53,-170-8-14,-218-4 48,-50-2 130,69-14-126,-69 6 77,69 2-77,871 14 128,-806-18-119,2 1-5,1115 12 621,-1326 0-643,-1 0 1,1 1-1,0 1 0,-1 1 1,7 1 17,-19-3-867,-6 0-2858,-12 0-6050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08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1 7251,'-28'20'1230,"-91"70"-597,104-78-491,1 0 0,0 1 0,1 0 0,1 1 0,0 0 0,1 1 1,0 2-143,-2 8 456,13-25-453,0 0 0,0 0 0,0 0 0,0 0 0,0 1 0,-1-1 0,1 0 0,0 0 0,0 0 0,0 0 0,0 1 0,0-1 0,0 0 0,0 0 0,0 0 0,0 0 0,0 1 0,0-1 0,0 0 0,0 0 0,0 0 0,0 1 0,0-1 0,0 0 0,0 0 0,0 0 0,0 0 0,0 1 0,0-1 0,0 0 0,1 0 0,-1 0 0,0 0 0,0 1-1,0-1 1,0 0 0,0 0 0,0 0 0,1 0 0,-1 0 0,0 0 0,0 0 0,0 1 0,0-1 0,1 0 0,-1 0 0,0 0 0,0 0 0,0 0 0,0 0 0,1 0 0,-1 0 0,0 0 0,0 0 0,0 0 0,0 0 0,1 0 0,-1 0-3,7 0-13,0-1 0,0 0 0,-1 0 0,1-1 0,0 1 0,-1-1 0,1-1 0,-1 1-1,1-1 1,-1-1 0,0 1 0,-1-1 0,4-2 13,-5 4-33,49-32-2567,23-21 2600,-31 21-1101,2 2 0,17-7 1101,-63 38-1,3-1 8,-1 0 1,1 0 0,0 0 0,-1 0-1,1 1 1,0-1 0,0 1-1,0 0 1,0 0 0,0 1 0,0-1-1,0 1 1,4 0-8,-7 0 15,-1 0 0,1 0-1,-1 0 1,1 0 0,-1 0 0,1 1 0,-1-1-1,1 0 1,-1 0 0,1 0 0,-1 1 0,1-1-1,-1 0 1,1 1 0,-1-1 0,0 0 0,1 1-1,-1-1 1,0 1 0,1-1 0,-1 1 0,0-1-1,1 0 1,-1 1 0,0-1 0,0 1 0,0-1-1,1 1 1,-1 0 0,0-1 0,0 1-15,3 19 585,0 1 1,-1-1-1,-2 1 0,0 0 1,-3 18-586,1 3 538,-5 46 1303,-4 0-1,-14 52-1840,5-33 948,17-89-722,-1 1-1,0-1 1,-2 0-1,0 0 0,-5 10-225,8-21 105,-1 0 0,0-1 0,0 0 0,-1 0 0,0 0 0,0 0-1,0-1 1,-1 1 0,1-1 0,-1-1 0,-1 1 0,1-1-1,-1 0 1,1-1 0,-4 2-105,-9 2 298,0 0-1,-1-1 1,-1-1 0,1 0-1,0-2 1,-19 1-298,-30-2 902,-29-3-902,19 0 484,73 1-441,3 0-8,0 0 0,-1 1 1,1-1-1,0-1 0,-1 1 0,1 0 0,0-1 0,-1 0 0,1 1 0,0-1 0,0-1 0,-3 0-35,40 0-88,-30 2-150,-1-1-1,1 1 1,0 0-1,0-1 1,-1 0-1,1 0 1,-1 0-1,1 0 1,-1-1-1,2 0 239,14-8-5255,-7 3-5785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09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 9588,'0'0'977,"-27"29"-219,-89 98 111,106-116-695,1 0 0,1 1-1,0 0 1,0 1 0,1-1 0,-2 9-174,5-11 96,2 0 1,-1 0 0,2 0-1,-1 0 1,1 0-1,0 8-96,1-17 3,0-1-1,0 1 0,0 0 1,0 0-1,0 0 1,0 0-1,0 0 0,0 0 1,0 0-1,0 0 0,1-1 1,-1 1-1,0 0 0,0 0 1,1 0-1,-1 0 1,1-1-1,-1 1 0,1 0 1,-1 0-1,1-1 0,-1 1 1,1 0-1,0-1 0,-1 1 1,1 0-1,0-1 1,0 1-1,-1-1 0,1 1 1,0-1-1,0 1-2,2-1-6,-1 0 1,0 0-1,0 0 1,1 0-1,-1 0 0,0-1 1,0 1-1,1-1 0,-1 1 1,0-1-1,0 0 1,0 0-1,0 0 6,6-3-117,0 0 0,0 0 0,-1-1 0,1-1 0,-1 1 0,-1-1 0,1 0 1,-1-1 116,51-59-1808,-35 39 976,-4 5 191,-8 9 312,0 0 0,1 1 0,1 1 0,0 0 0,9-7 329,-21 18 7,1-1 0,-1 1-1,1-1 1,-1 1 0,1 0 0,-1-1 0,1 1 0,-1 0 0,1 0 0,-1-1 0,1 1 0,-1 0 0,1 0 0,0 0 0,-1 0 0,1-1 0,-1 1 0,1 0 0,0 0 0,-1 0 0,1 0-1,-1 1 1,1-1 0,0 0 0,-1 0 0,1 0 0,-1 0 0,1 1 0,-1-1 0,1 0-7,0 1 66,0 0 0,-1 1 0,1-1 0,0 0 0,-1 1 0,1-1 0,-1 0 1,1 1-1,-1-1 0,0 1 0,1-1 0,-1 0 0,0 1-66,5 53 1252,-2 1 1,-2-1 0,-3 1-1253,0 32 972,2-52-704,-1-1-1,-2 0 1,-1 0 0,-2 0-1,-1 0 1,-11 27-268,16-55 87,-1 0-1,-1-1 1,1 1 0,-1-1-1,-1 1 1,1-1 0,-1 0-1,0-1 1,0 1 0,0-1-1,-1 0 1,0 0-1,0-1 1,0 1 0,-1-2-1,0 1 1,1-1 0,-1 0-1,0 0 1,0 0 0,-7 0-87,-13 3 416,0-2 0,-1-1 0,1-1 0,-1-1 0,-7-2-416,9 1 43,46 0-1790,-5 0-2906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10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449 116 9380,'-46'29'78,"2"1"-1,1 3 0,-24 24-77,47-35 37,1 1-1,0 1 1,2 0-1,0 1 0,2 1 1,-7 18-37,0 6 145,2 1 0,2 1 0,1 4-145,5-10 337,2 2 1,1-1-1,3 1 0,2 0 1,2 31-338,3-47 183,1-1 0,2 1 0,1-1 0,1 0 0,2 0 0,1-1 0,1 0 0,14 29-183,-7-28 121,2 0-1,0-1 1,2-1 0,1-1-1,1 0 1,2-2 0,0-1 0,2-1-1,1-1 1,0-2 0,26 15-121,-9-10 128,1-2-1,0-2 1,2-2 0,1-2 0,0-2-1,1-2 1,49 6-128,-13-7 107,1-3-1,-1-5 1,1-3-1,0-5 1,-1-2-1,1-5 1,-1-4-1,13-6-106,-40 5 59,-1-2 0,0-3-1,-1-2 1,-1-3-1,-2-2 1,-1-2 0,-1-3-1,-1-2 1,-2-2-1,-1-3 1,-3-1 0,1-4-59,-20 15 16,-1 0 1,-2-2 0,-1-1 0,-1 0 0,-2-2 0,-1 0-1,-2-1 1,-1-1 0,-2 0 0,-2-1 0,-1 0 0,0-9-18,-4 10 15,-1-1-1,-2 0 1,-1 1-1,-2-1 1,-2 0-1,-1 0 0,-2 1 1,-2-1-1,-1 1 1,-1 1-1,-2 0 0,-12-25-13,6 25 9,0 1 0,-3 1 0,0 0-1,-3 1 1,0 2 0,-2 0 0,-1 1-1,-20-15-8,27 28-20,0 0-1,-1 2 0,-1 0 0,0 2 0,-1 0 0,-13-4 21,19 9-46,0 2 1,0 0-1,0 1 0,-1 1 0,1 0 1,-1 1-1,0 1 0,0 0 0,-14 2 46,27-1-101,1 0 0,0 1-1,-1-1 1,1 1 0,0-1-1,-1 1 1,1 0-1,0 0 1,0 1 0,0-1-1,0 1 1,-3 1 101,5-2-222,0 1 0,0-1 0,0 1 0,0 0 0,0 0 0,0-1 0,0 1 0,0 0 0,0 0 0,1 0 0,-1 0 0,1 0 0,0 0 0,0 0 0,-1 0 0,1 0 0,1 0 0,-1 0 0,0 0 222,0 40-7734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11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608 0 12118,'-212'233'62,"167"-177"-53,3 1-1,2 3 1,-14 32-9,20-26 15,3 3 1,3 0-1,3 2 1,-14 69-16,19-50 27,5 1 0,4 1 1,1 74-28,8-104 24,4-1 0,2 1 0,3-1 0,2 0 0,6 11-24,-6-37 15,2 0 1,1-1 0,2-1-1,1 0 1,1 0 0,2-2 0,1 0-1,2-1 1,9 9-16,-13-19 3,0-2 0,2 0-1,0 0 1,1-2 0,0-1 0,1 0 0,1-2-1,1 0 1,-1-1 0,12 3-3,1-3 35,1 0 1,0-3-1,1 0 0,0-3 1,0-1-1,30 0-35,-26-4 88,1-2 0,-1-1-1,0-2 1,0-2 0,0-2-1,-1-2 1,0-1-1,-1-2 1,-1-2 0,0-1-1,-1-2 1,0-2 0,-2-1-1,16-13-87,-1-2 21,-3-2 1,-1-2-1,-2-1 0,-2-3 0,-2-2 0,-2-1 0,-2-1 0,-2-3 0,-2-1 0,8-22-21,-17 28 34,-2-2 0,-3 0 0,-1-1 0,-3-1 0,-2 0 0,-2-1 0,-2 0 0,-3-1 0,-2 0 0,-2 1 0,-2-1 0,-4-17-34,-1 32 76,-1 0-1,-1 0 0,-2 1 0,-2 0 0,-1 1 1,-2 0-1,-1 1 0,-12-17-75,12 25 74,-1 0-1,-1 1 1,-2 1 0,0 1 0,-1 1 0,-2 0-1,0 2 1,-1 1 0,-1 0 0,-14-6-74,26 17 18,-1 1 0,1 1 0,-1 0 0,0 1 0,0 0 0,0 1 0,-1 1 0,1 0 0,-1 1 0,0 0 0,0 1 0,0 1 0,-4 1-18,13-1-30,0 1-1,0-1 1,0 1-1,0 0 1,1 1-1,-1-1 1,0 1-1,1 0 1,-1 1-1,-1 1 31,4-2-144,0 0-1,1 1 1,-1-1-1,1 0 1,0 1-1,0 0 1,0 0 0,0-1-1,0 1 1,1 0-1,0 1 1,-1-1-1,1 0 1,0 0-1,0 0 1,1 1 0,-1-1-1,0 2 145,-6 65-6803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1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2801,'0'0'0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11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1210 10885,'10'20'2124,"-6"-12"-1993,0 1-74,1-1 1,-1 1-1,1-1 0,1 0 0,0-1 0,0 1 1,1-1-58,-3-3 2,0 0 0,0-1 1,1 0-1,0 0 0,0 0 0,0-1 1,0 1-1,0-1 0,0 0 1,0 0-1,1-1 0,-1 0 0,1 0 1,-1 0-1,1-1 0,-1 1 1,3-2-3,5 1 7,-1-1 0,1 0 0,-1-1 0,1-1 1,-1 0-1,0 0 0,0-1 0,0-1 0,-1 0 0,3-2-7,9-6 39,-1-1-1,-1-1 0,0-1 0,13-14-38,33-36 77,-3-3 0,-2-3 1,-4-2-1,-4-3 0,-2-2 1,-3-4-78,-18 28 17,-2-2 0,5-20-17,-25 54-32,-1 0 0,-1-1-1,-2 0 1,0 0-1,-1 0 1,-2-1 0,0-6 32,-2 29-9,1-1 1,-1 1-1,0-1 0,0 1 1,0-1-1,0 1 1,-1-1-1,1 0 1,-1 1-1,1 0 0,-1-1 1,0 1-1,0-1 1,0 1-1,0 0 0,0 0 1,-1-1-1,1 1 1,-1 0-1,0 0 9,-1 0 3,-1 1-1,1-1 1,-1 1-1,1 0 1,-1 0-1,1 1 1,-1-1-1,1 1 1,-1 0-1,0-1 1,1 2 0,-1-1-1,0 0-2,-5 1 39,0-1-1,1 1 1,-1 1 0,1 0-1,-1 0 1,1 0-1,-1 1 1,1 0 0,0 1-1,-2 1-38,-6 5 113,1 0 0,-1 2 0,2-1 0,-8 9-113,-28 29 288,2 2 0,3 2 0,2 2-1,2 2 1,3 1 0,-10 24-288,4 3 261,3 2 1,4 2-1,3 2 0,-5 36-261,15-34 420,4 1 0,-2 53-420,15-81 187,3 1-1,3-1 1,3 1 0,4 4-187,-5-54 18,2 0 1,0 0-1,1-1 0,0 1 0,2-1 0,0 0 1,1 0-1,0 0 0,1-1 0,1 0 1,0-1-1,2 1-18,-3-5 5,1-1 0,1 0 0,-1 0 0,1-1 0,1 0 0,-1-1 0,1 0 0,1-1 0,-1 0 0,1 0 0,0-2 0,0 1 0,1-2 0,-1 1 0,13 0-5,-1 0 12,-1-1 1,1-2 0,-1 0 0,1-2 0,-1 0-1,0-2 1,1-1 0,-1 0 0,0-2 0,-1 0-1,1-2 1,-2 0 0,1-2 0,-1 0 0,0-2-1,-1 0 1,-1-1 0,0-1 0,0-1 0,1-2-13,15-18 19,-2-1 0,-2-1 0,-1-2 0,-2-1 0,-1-1 0,-3-1 0,-1-1 0,-2-1 0,-2-1 0,-2-2-19,7-25 23,-4-1-1,-3-1 1,-3 0-1,-3-1 1,-3-1-1,-4-10-22,-2 34-65,-3 1 0,-2 0-1,-2-1 1,-3 1 0,-1 1 0,-3 0-1,-2 0 1,-2 2 0,-3 0 0,-1 0-1,-22-35 67,15 38-370,-1 0 1,-2 2 0,-2 2 0,-11-10 368,19 25-525,-1 2 1,-1 1-1,-1 1 0,-1 1 0,-1 1 1,-27-14 524,29 21-1341,0 1 0,-1 1 0,-21-6 1341,42 15-588,1 1 0,0-1 0,-1 1 0,1 0 0,-1 1 0,1 0 0,0 0 0,-1 0 0,1 0 0,-3 2 588,-51 16-4048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12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9941,'0'0'1115,"-20"25"-499,-62 82-221,77-102-344,1 0 0,0 0 0,0 1 0,1-1 0,0 1 0,0 0 0,0 0-1,1 0 1,0 1 0,0-1 0,0 0 0,0 5-51,2-11 2,0 0 0,0 1 0,0-1 0,0 0 0,0 1 0,0-1 0,0 0 0,-1 1 0,1-1 0,0 0 0,0 0 0,0 1 0,1-1 0,-1 0 0,0 1 0,0-1 0,0 0 0,0 1-1,0-1 1,0 0 0,0 0 0,0 1 0,1-1 0,-1 0 0,0 0 0,0 1 0,0-1 0,1 0 0,-1 0 0,0 0 0,0 1 0,0-1 0,1 0 0,-1 0 0,0 0 0,1 0-1,-1 1 1,0-1 0,0 0 0,1 0 0,-1 0 0,0 0-2,16-2-10,-12 1 13,15-5-108,1-1 0,-1 0 1,0-2-1,-1 0 1,0-2-1,0 0 105,-2 0-141,1 1 0,1 1 0,0 1 0,0 0 0,1 1 0,-1 1 0,15-2 141,-29 7-3,-1 1 0,1-1 0,-1 1 0,1 0 0,-1 0 0,1 0 0,-1 0 0,1 1 0,-1 0 0,1-1 0,-1 1 0,1 0-1,-1 1 1,0-1 0,1 1 0,1 1 3,-2-1 13,0 1 0,0 0 0,-1 0 0,1 0 0,-1 0 1,1 0-1,-1 1 0,0-1 0,-1 1 0,1-1 0,0 1 0,-1 0 0,0 0 0,0 2-13,7 33 522,-2 1 1,-1-1 0,-2 1-1,-3 0 1,-2 24-523,2 0 532,0-11-156,-1-1 1,-3 0-1,-2 0 0,-5 13-376,7-50 74,0 1 0,0-1 1,-1-1-1,-1 1 0,-1-1 0,0 0 0,-1 0 1,0-1-1,-1 0 0,0-1 0,-1 1 0,-1-2 1,0 0-1,-1 0 0,1-1 0,-7 4-74,4-5 75,-1-1 0,1 0 0,-1-1 0,-1 0 1,1-1-1,-1-1 0,0-1 0,0 0 0,0-1 0,-1-1 0,1 0 0,-1-1 0,0-1 0,0-1-75,15 1 1,0 0 0,-1 0 0,1 0 0,0 0-1,0-1 1,0 1 0,0-1 0,0 0 0,1 0 0,-1 1-1,0-1 1,0 0 0,0 0 0,1-1 0,-1 1-1,0 0 1,1-1 0,-1 1 0,1-1 0,0 1 0,-1-1-1,1 1 1,0-1 0,0 0 0,0 0 0,0 0-1,0-1 0,-1-5-532,0 0 0,1 0 0,0-1 0,0 1 0,1 0 0,0-6 532,0 8-677,0-38-7409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7:4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9556,'0'0'774,"0"0"-32,0 0 21,0 0-75,0 0-197,-6 0-155,-12 2-233,28 4-107,43 6-23,67 7 382,0-6-1,55-2-354,245-10 661,-210-3-582,566 2 78,-708 3-144,28 6-13,-46-3 22,0-2 1,1-3-1,20-2-22,-64 0 67,-1 0 0,1 0 0,0-1 0,0 0 0,5-2-67,8-9-929,-19 12 616,0 0-1,0 0 1,0 0-1,0 0 1,-1-1-1,1 1 1,0 0 0,-1 0-1,1-1 1,-1 1-1,1 0 1,-1 0-1,0-1 1,1 1-1,-1-1 314,0-11-6627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9:57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9722 36 1393,'0'0'9465,"0"0"-7181,-22 0-1929,-167 0 677,136 0-742,-510-16 757,155-4-355,-88 21-692,287 0 58,-551 48 44,362-15-132,-1499 41 518,523-72-307,667-26 72,-31 0-44,683 22-193,-240 2 480,-49 15-496,-124 33 555,-236 17 1470,663-63-1846,41-3-203,0 0-11,0 0-10,0 0-11,0 0-43,0 0-235,1-6-1080,1-5-45,4-23-5611,-5 11-2540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29:57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444 0 9124,'0'0'2956,"0"0"-1961,0 0-589,0 0-169,-22 12-151,12-7-78,-22 12 22,1 2 0,0 0 0,1 3 0,-8 7-30,3 1 32,-4 3 360,1 1 0,1 2 0,-30 39-392,63-69 38,0 0 0,0 0 0,1 1 0,0-1 0,0 1 0,0 0 0,1 0 0,0 1 0,0-1 0,1 0 0,0 0 0,0 1 0,1-1 1,0 1-1,0-1 0,1 1 0,-1-1 0,2 0 0,-1 0 0,1 1 0,0-1 0,1 0 0,0 0 0,2 4-38,4 2-2,0-1 1,1 0 0,0-1 0,1 1 0,0-2-1,1 0 1,0 0 0,12 6 1,6 3 0,0-1 1,2-2 0,14 5-1,23 6-68,2-4 1,0-2-1,50 6 68,-87-24-2102,-13-3-3746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0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34 3137,'0'0'225,"0"0"41,0 0 255,0 0 319,0 0-122,10-6-25,32-16-52,-32 16-236,-10 6-157,0 0 243,0 0 976,-21 0 1500,6 0-2911,0 0-1,0 1 1,0 1-1,0 1 1,0 0-1,0 0 1,1 2-1,0 0 1,0 0-1,-1 1-55,3 1 37,3-4-8,-1 2 0,2-1-1,-1 1 1,0 1 0,1-1-1,0 2 1,1-1 0,-7 7-29,12-10 2,1-1 0,0 0 0,0 1 0,0-1 0,0 0 0,1 1 0,-1-1 0,1 1 1,-1 0-1,1-1 0,0 1 0,0-1 0,0 1 0,0-1 0,1 1 0,-1 0-2,1 2-5,0 0-1,0 0 1,0 0-1,1-1 1,-1 1-1,1 0 1,1-1-1,-1 1 6,49 64-11,-32-45 8,-1 1 1,-2 1 2,-10-16 0,-1-1-1,0 1 1,-1 1 0,0-1-1,0 1 1,-1-1-1,0 7 1,1 9-7,-1 0 0,-1 25 7,-2-41 6,0 1-1,-1 0 1,0-1-1,-1 1 0,0-1 1,-1 0-1,0 0 1,-2 4-6,1-6-10,1-1 1,0 1-1,0 0 1,1 0-1,0 0 1,1 0-1,-1 1 1,1-1-1,1 0 1,0 1-1,0-1 1,1 1 0,0-1-1,0 0 1,1 0-1,0 0 1,0 1-1,3 4 10,4 9-3,-1 2 1,0-1-1,-2 1 0,-1 0 1,-1 0-1,-1 0 0,0 4 3,-1 22-50,-2-1-1,-3 1 0,-1-1 1,-8 34 50,3-40-23,3 1 0,1-1 0,3 1 0,1 0 0,5 39 23,-3-72 2,1 1 0,1-1 0,0 1-1,0-1 1,1 0 0,0 0 0,1 0 0,0-1 0,1 1 0,0-1 0,1 0-1,0-1 1,4 4-2,-5-6-118,0-1 0,0 0 0,1 0 0,-1 0 0,1-1-1,1 0 1,-1-1 0,1 1 0,-1-1 0,1-1 0,1 0 0,-1 0-1,0 0 1,1-1 0,-1 0 0,1-1 0,0 0 0,4 0 118,4-1-5085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13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5 5507,'0'0'1814,"0"0"-1291,0 0-339,0 0 400,0 0 78,0 0-377,0 0-194,1-1-11,-1 1 0,1 0 0,-1-1 0,1 1 1,-1-1-1,1 1 0,-1 0 0,1 0 0,-1-1 0,1 1 1,0 0-1,-1 0 0,1 0 0,-1-1 0,1 1 0,0 0 1,-1 0-1,1 0 0,0 0 0,0 0-80,-4 35 528,-1-1 0,-1 0 1,-2-1-1,-1 1 0,-2-1 0,-6 14-528,-19 69 617,32-105-493,1 0 0,0 1-1,1-1 1,0 9-124,1-17 7,-1 0 0,1 0 0,1 0 0,-1 0 0,0-1 0,1 1 0,0 0 0,-1 0 0,1-1 0,0 1 0,0 0 0,1-1 0,-1 1 0,0-1 0,1 1 0,0-1 0,-1 0 0,1 0 0,0 1 0,2 0-7,4 2 5,1-1-1,0 0 1,0 0 0,0-1-1,0 0 1,1 0 0,-1-1-1,1-1 1,-1 0 0,5 0-5,15 1 70,1-2 0,24-4-70,-48 4-2,0-1 0,0-1 0,0 1 0,0-1 0,-1 0 1,1 0-1,0 0 0,-1-1 0,0 0 0,0 0 0,0 0 1,0-1-1,0 0 0,0 0 0,-1 0 0,0 0 1,0-1-1,0 0 0,-1 1 0,3-5 2,-2 3-483,-1 0 0,0-1-1,-1 1 1,1-1 0,-1-1 483,0 1-1192,-1 0 0,1 0 0,-2 0 1,1 0-1,-1-1 1192,0-4-4536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13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4562,'0'0'3073,"0"0"-1952,0 0 96,0 0 591,0 0-335,0 0-689,-18 74-495,13-14-193,-2 1 16,4-1-32,1 3-16,2-3-48,0-2-16,0-6-1409,0-41-2817,0-6-4834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1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 7027,'0'0'862,"0"0"-574,0 0 46,0 0 549,0 0-59,18-2-536,-16 3-261,-1-1 0,1 1 0,0 0 1,0 0-1,-1 0 0,1 0 0,0 0 0,-1 0 0,1 0 0,-1 1 0,1-1 0,-1 0 1,0 1-1,0-1 0,0 1 0,0 0 0,0-1 0,0 1 0,0 0 0,0 0 0,0 0 0,-1-1 1,1 3-28,16 51 782,-16-49-734,9 33 55,4 20 352,10 22-455,-18-64 43,0 0-1,2-1 1,0 0 0,1 0-1,0-1 1,11 13-43,-7-16-526,-5-4-489,-19-3 454,8-5 559,0 1 1,0 0-1,-1 0 1,1 0-1,0 0 1,0 1-1,0-1 1,0 1-1,0 0 1,1 0-1,-1 0 1,0 0-1,1 0 1,-1 1-1,1-1 1,0 1-1,0 0 1,0-1 0,0 1-1,1 0 1,-1 0-1,1 0 1,-1 0-1,1 1 1,0-1-1,0 0 1,1 2 1,-4 11-11,2 0-1,0 0 1,1 0 0,1 0 0,0 4 11,0-6 2,0 9-7,0 0 0,2 0-1,0 1 1,2-1-1,3 13 6,31 111 142,-2 23-142,-30-124 164,-3 0 1,-1 0-1,-5 45-164,1-73 204,0-1 0,-1 0 0,-1 1 0,-1-1 0,0-1 0,-1 1 0,-1-1-1,-3 5-203,-17 31 2242,-29 38-2242,39-63 420,13-21-348,-3 6 8,-1 0-1,0 0 1,-1-1-1,-1 0 1,-3 3-80,-6 0 13,7-7-5834,8-5 882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10165,'0'0'1304,"0"0"-834,0 0-294,1 21 171,3 132 386,-5-129-538,-1-1-1,-2 1 0,-5 22-194,4-23 341,0 0-1,2 0 0,0 23-340,3-43 10,0 0 0,1-1 0,-1 1 1,1 0-1,0 0 0,0 0 0,0-1 1,0 1-1,0-1 0,0 1 0,1-1 0,0 1 1,-1-1-1,1 0 0,0 0 0,0 1 0,0-1 1,0-1-1,0 1 0,1 0 0,-1 0 1,1-1-1,-1 0 0,1 1 0,-1-1 0,1 0 1,0 0-1,-1 0 0,1-1 0,1 1-10,10 2 20,0 0-1,0-1 0,0 0 0,0-1 1,8-1-20,-9 0-70,0 0 1,-1-1 0,1 0 0,-1 0 0,1-2-1,-1 1 1,0-2 0,0 0 0,0 0 0,0-1-1,-1 0 1,1-1 0,-2 0 0,1-1 0,-1 0-1,2-2 70,-11 8-323,0 0 0,0 0 0,-1 0 0,1 1 0,0-1 1,0 0-1,-1 0 0,1 0 0,0-1 0,-1 1 0,1 0 0,-1 0 0,1 0 0,-1 0 0,1-1 323,-1-10-7745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1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0 968 13974,'0'0'539,"5"-24"-448,26-88-25,4 2 1,19-34-67,110-230 107,-142 327-88,3 0-1,17-23-18,-39 66-3,-1 0 0,1 0 0,0 0-1,0 1 1,0-1 0,1 1 0,0 0-1,-1 0 1,4-2 3,-5 4 1,-1 1-1,0-1 1,1 1-1,-1 0 1,0 0-1,1-1 1,-1 1-1,0 0 1,1 0-1,-1 1 1,0-1 0,1 0-1,-1 0 1,0 1-1,1-1 1,-1 0-1,0 1 1,0-1-1,1 1 1,-1 0-1,0-1 1,0 1-1,0 0 1,0 0-1,0 0 1,0 0 0,0 0-1,0 0 1,0 0-1,0 0 1,-1 0-1,1 0 1,0 0-1,-1 1 1,1-1-1,13 22 135,-1 0 0,0 1 0,-2 1 0,-1 0 0,-1 0 0,3 15-135,7 38 300,5 49-300,0 54 174,-20-138-893,-3 0 0,-1-1 0,-2 11 719,2-52-159,-1 1 0,1 0 0,0-1 0,-1 1 0,1-1 0,-1 1 0,1 0-1,-1-1 1,0 0 0,1 1 0,-1-1 0,0 1 0,0-1 0,0 0 0,0 0-1,0 1 1,0-1 0,-1 0 0,1 0 0,0 0 0,-1 0 0,1 0 0,0-1-1,-1 1 1,1 0 0,-1-1 0,1 1 0,-1-1 0,1 1 0,-1-1 0,0 0-1,0 1 160,-3-1-361,-1 0-1,0 0 1,1 0 0,-1-1-1,0 1 1,1-1-1,-1-1 1,1 1-1,-3-1 362,-4-4 85,-1 1 0,1-1-1,0-1 1,1 0 0,-1-1-1,2 0 1,-1-1 0,1 0-1,0-1-84,-7-6 1058,1-2-1,1 0 0,1-1 1,-10-18-1058,19 29 304,1 0 1,0 0-1,1-1 1,-1 1-1,2-1 0,-1-1-304,2 8 16,1 0 0,-1-1 0,1 1 0,-1 0 0,1 0-1,0-1 1,0 1 0,0 0 0,0-1 0,0 1 0,1 0-1,-1-1 1,1 1 0,0 0 0,-1 0 0,1 0 0,0 0 0,0-1-1,0 1 1,1 0 0,-1 1 0,0-1 0,1 0 0,-1 0-1,1 1 1,1-2-16,3-1 2,1 0 0,0 1 0,1 0 0,-1 0 1,1 1-1,-1 0 0,1 0 0,0 0 0,-1 1 0,2 1-2,78-3-342,-69 3 52,29 0-2514,-11 0-1478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3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7523,'0'0'4515,"0"0"-3347,-45 203-384,30-77 97,-2 4-241,4-1-288,6-10-208,7-12-144,0-84-1905,0-1-10996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5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1943 5330,'0'0'1804,"0"0"-921,0 0-664,-2-20 96,-2-72 722,4 1 1,6-30-1038,18-213 2531,-15-1-1,-15-9-2530,-5 205 962,-6 1-1,-7 1 0,-10-22-961,33 158-218,-4-25 504,6 21-4326,1 5-4988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6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9364,'0'0'416,"0"0"-271,0 0-145,0 0 16,132-153 16,-90 118-32,-7 12-112,-3 7 112,-7 14-97,-5 2 33,0 0 64,0 36 48,5 9 209,2 13-81,-20-29-176,-4-7-1473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28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96 5795,'0'0'909,"0"0"-364,0 0 50,0 0 160,0 0-16,0 0-267,-7-13-208,-22-42-85,27 53-159,0 0 0,0 0 0,0 0 0,0 0 0,0 0 0,0 1 0,-1-1 1,1 1-1,-1 0 0,1-1 0,-1 1 0,0 0 0,1 0 0,-1 1 0,-1-1-20,-40-3 665,29 4-212,-12-1 483,26 1-952,2 83-235,1-26 193,-3 1 1,-2 0-1,-3 4 58,2-33-31,2 0-1,1 1 1,1-1-1,1 0 0,2 0 1,6 27 31,-4-26-10,-1 0 0,-2 1-1,-1-1 1,-2 1 0,-3 22 10,-11 19-31,10-52 35,0 1-1,-1 18-3,-1 186-45,9-207-4,0 0 1,2 0 0,0 0 0,1-1-1,1 0 1,0 0 0,2 0 0,0-1-1,0 0 1,2 0 0,9 12 48,-9-21-2988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30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1 408 7780,'0'0'643,"0"0"-390,14-28-165,2-6-73,-1 3-9,2 0 1,0 1-1,2 1 0,7-7-6,0 1-57,0 2-1,2 0 1,2 2 0,22-18 57,-49 47-16,-3 1 9,0 1-1,1-1 1,-1 1 0,0 0 0,1-1 0,-1 1-1,1 0 1,-1-1 0,0 1 0,1 0 0,-1 0-1,1-1 1,-1 1 0,1 0 0,-1 0 0,1 0-1,-1 0 1,1-1 0,-1 1 0,1 0 0,-1 0-1,1 0 1,0 0 7,0 6 91,-5 41 263,-1-1 0,-2 1 0,-2-1 0,-11 30-354,18-66 3,-5 19 50,2 1-1,1 0 1,1 5-53,1 19-2303,2-49-3134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4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4146,'0'0'702,"0"0"-396,0 0-44,0 0 213,0 0 0,0 0-219,6 2 2054,-2 3-2306,0 0 0,0 0-1,-1 0 1,1 0 0,-1 1-1,-1-1 1,1 1 0,-1 0 0,0 0-1,0 0 1,-1 0 0,1 2-4,3 21 29,-1 0 0,-1 1-29,-2-27 1,8 76 32,-2-23-709,-1 51 676,3 185-245,-1 0 349,-7-246 502,-1 6 1436,-4 35-2042,3-73 54,-1 0-1,-1 0 1,0 0-1,-1 0 1,0-1-1,-1 1 0,0-1 1,-3 3-54,0-8-1908,-3-1-2054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4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1008 9028,'0'0'881,"0"0"-721,0 0-160,74-179 256,-12 80 224,11-2-192,-1 5-224,0 4 0,-5 7-48,-7 9 16,-8 0 0,-5 7 0,-5 4-32,-9 7-240,-33 46-3874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45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8036,'0'0'1216,"0"0"-1152,0 0-64,0 0 16,162-134 48,-93 118 0,-4 16 48,-10 0 64,-13 40-15,-20 16 47,-14 18 32,-8 11-80,-8 0 32,-24 0-64,0-9 32,4-13-160,6-16 0,17-47-4386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47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6883,'0'0'843,"0"0"-437,0 0-212,0 0 57,0 0 43,0 0-110,-8 5-37,3-2-80,0 1 1,0-1 0,0 1 0,1 0 0,0 0-1,0 0 1,0 0 0,0 1 0,1-1 0,-1 1 0,1 0-1,0 0 1,1 1 0,-1-1 0,1 0 0,0 1-1,1 0 1,-1-1 0,1 1-68,1 2 46,-1 0 0,1 0 0,1 1 0,0-1 0,0 0 0,0-1 1,1 1-1,0 0 0,1 0 0,0-1 0,0 1 0,1-1 0,-1 0 0,1 0 0,5 5-46,7 16 51,-10-14-49,1 1 0,-1 0 0,-1 1 1,-1-1-1,0 1 0,-1-1 0,-1 1 0,0 3-2,0 36 49,-2 43-49,-2-28 83,3-63-81,0 1-1,1-1 0,0 1 1,0-1-1,0 1 0,1-1 1,0 0-1,0 0 0,1-1 1,0 1-1,0 0 1,3 1-2,-2-1 3,0 1 0,-1-1 1,0 1-1,0-1 1,0 1-1,-1 0 1,0 0-1,-1 1 0,0-1 1,1 6-4,-2 34 587,-2 0 0,-2 1 0,-8 39-587,6-36 531,3 1 1,4 38-532,-2-89 9,0 8 28,1-1 0,0 0-1,1 1 1,0-1 0,1 0-1,0 0 1,0 0 0,0-1 0,1 1-1,1-1 1,1 3-37,-4-8-123,1 1 1,-1-1 0,1 1-1,0-1 1,0 0-1,0 0 1,0 0-1,1 0 1,-1-1 0,1 1-1,-1-1 1,1 0-1,0 0 1,0 0-1,0-1 1,0 0-1,0 1 1,1-1 0,-1 0-1,0-1 1,0 1-1,1-1 1,-1 0-1,0 0 1,1-1 122,-3 1-317,-1 0 0,0 0 0,0 0 0,0 0-1,0 0 1,1-1 0,-1 1 0,0-1 0,0 1 0,0-1 0,0 1 0,0-1 0,0 1 0,1-2 317,3-15-4736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52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64,'0'0'10608,"0"0"-8106,0 0-2334,0 0-112,22 9-11,70 34-10,-82-38-22,-1 0 0,1 1 0,-1 0 0,0 0 0,0 1 0,-1 1 0,0-1 0,0 1 0,-1 1-1,0 0 1,0 0 0,-1 0 0,0 0 0,-1 1 0,0 0 0,0 0 0,-1 1 0,2 8-13,1 12-250,-2 0-1,-1 0 1,-1 0-1,-2 1 1,-2 18 250,1-33-339,1-8 12,-2 1-1,1-1 1,-1 1 0,-1-1-1,0 0 1,0 0 0,-1 0-1,-3 7 328,4-11-87,-1 0 0,0 0-1,0 0 1,0-1-1,-1 1 1,1-1 0,-1 0-1,0 0 1,-1 0-1,1-1 1,-1 1 0,1-1-1,-1 0 1,0 0-1,0-1 88,2-1 99,1 1 0,-1-2 0,1 1-1,-1 0 1,1 0 0,-1-1-1,0 0 1,1 1 0,-1-1 0,-2 0-99,5 0 952,2-7-779,1 1-1,0 0 1,0 0-1,0 0 1,1 0-1,-1 1 1,1-1-1,1 1 1,-1 0-1,1 0 1,0 1-1,0-1 1,0 1 0,1 0-1,4-2-172,14-9 195,1 2 1,1 1-1,3-1-195,-29 13 1,61-26-710,2 3 1,21-4 708,-72 25-6147,-11 2 406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14:29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8132,'0'0'880,"0"0"-77,0 0-50,0 0 23,0 0-293,0 0-662,0 0-5,0 0 216,20-12 0,-2 0-24,-6 4 1,0 0 0,1 1 0,0 0 1,0 1-1,1 0 0,0 1 0,0 1 0,0 0 1,10-1-10,24 0 41,0 2 1,24 3-42,-40 0 29,-30 0-25,-1 0 0,1 1 0,0-1 1,0 0-1,0 0 0,0 1 0,0-1 1,-1 1-1,1 0 0,0-1 0,0 1 0,-1 0 1,1 0-1,0 0 0,-1 0 0,1 1 1,-1-1-1,0 0 0,1 0 0,-1 1 0,0-1 1,0 1-1,0-1 0,0 1 0,0 0 1,0-1-1,0 1 0,0 0 0,-1 0 0,1 0 1,-1-1-1,1 2-4,1 7 25,-1 1 0,0 0 0,0 0 0,-1 0 0,-1 6-25,1 2 36,1 10-91,-2 1 0,0-1 0,-2 0 0,-1 1 0,-2-2 0,-1 1 0,-1-1 0,-2 2 55,-19 35-109,-4-2 0,-17 24 109,-37 69 130,80-139 5,0-1 1,1 1 0,0 0 0,2 1 0,-3 13-136,6-26 38,0 0 1,0 0-1,1 1 1,0-1-1,0 0 1,0 0-1,0 0 1,1 0-1,0 0 1,0 0-1,0 0 1,1 0-1,0 0 1,0 0-1,0 0 1,0-1-1,1 1 1,0-1-1,-1 0 1,2 0-1,-1 0 1,1 0-39,2 2 40,1-1 1,0-1 0,1 0-1,-1 0 1,1 0 0,-1-1-1,1 0 1,0 0 0,1-1-1,-1 0 1,6 1-41,16 0 106,0-1 1,21-1-107,-48-1 4,7-1-2,0 1 1,0-1-1,0-1 0,0 0 1,0 0-1,0-1 1,0 0-1,-1 0 0,1-1 1,-1-1-1,0 0 1,0 0-1,-1-1 0,0 0 1,0 0-1,0 0 1,0-1-1,-1-1 0,3-3-2,-7 6-172,1 1 0,-1-1 0,0 1 0,-1-1 0,1 0 0,-1 0 0,0 0 0,0-1 172,11-39-5667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1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8244,'0'0'2190,"0"0"-1632,0 0-476,0 0 252,1 28 781,-1-6-898,2 37 360,3 0 0,5 20-577,1 2 372,-3-22 30,14 57-402,-21-113 1,0 0 0,0 0 0,0-1 1,0 1-1,0-1 0,1 1 0,-1-1 0,1 1 0,-1-1 0,1 0 0,0 0 1,0 0-1,0 0-1,-1-1-6,-1-1-1,1 0 1,-1 1 0,0-1 0,1 0 0,-1 0 0,1 0 0,-1 1 0,1-1-1,0 0 1,-1 0 0,1 0 0,-1 0 0,1 0 0,-1 0 0,1 0-1,-1 0 1,1 0 0,-1 0 0,1 0 0,-1 0 0,1-1 0,-1 1 0,1 0-1,-1 0 1,1-1 6,1 0-31,-1 0 0,0 0-1,0 0 1,1-1 0,-1 1-1,0-1 1,0 1 0,0-1-1,0 1 1,-1-1-1,1 1 1,0-1 0,-1 0 31,17-50-64,-2-1 0,7-51 64,-7 32 50,11-29-50,-24 95-1,0-1 0,1 1 0,-1 0 0,1-1 0,1 1 0,-1 1 0,1-1 0,0 0-1,3-2 2,-3 4 1,-1 1-1,1 0 0,0 0 0,1 0 0,-1 1 0,0-1 1,1 1-1,-1 0 0,1 0 0,0 0 0,0 1 0,0 0 0,2-1 0,46-5-317,0 3-1,0 1 1,28 4 317,-32-1-3095,-36 0-2342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54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1985,'0'0'1318,"0"0"-753,0 0-439,0 0-35,0 0 29,0 0 61,12-7 5522,-7 5-6174,5 2 511,-8-1-32,-1 1 1,1 0 0,-1 0-1,1 0 1,-1 0 0,1 0-1,-1 0 1,1 0 0,-1 0-1,1 0 1,-1 1 0,1-1-1,-1 1 1,1-1 0,-1 1-1,1-1 1,-1 1 0,0 0-1,1 0 1,-1 0 0,0 0-1,0 0 1,0 0 0,0 0 0,0 0-1,0 0 1,0 0 0,1 1-9,3 10 26,-1-1 1,0 1 0,0 0-1,-1 0 1,-1 0-1,0 0 1,-1 0 0,0 5-27,1 31 540,-5 25-540,2-43 487,-11 116 1330,13-118-1786,1-1 0,1 1 0,6 22-31,-5-20 35,-1 0 0,-2 0 0,0 0 0,-3 17-35,0 17 407,1 15 195,-4 1-1,-7 33-601,10-98 15,0-4-2,1 0 1,-1 0 0,-1-1-1,0 1 1,0-1-1,-2 4-13,5-14-21,-1 0-1,1 0 1,0 1-1,0-1 1,0 0-1,0 0 1,0 0-1,0 1 0,0-1 1,-1 0-1,1 0 1,0 0-1,0 0 1,0 0-1,-1 1 1,1-1-1,0 0 0,0 0 1,0 0-1,0 0 1,-1 0-1,1 0 1,0 0-1,0 0 1,-1 0-1,1 0 0,0 0 1,0 0-1,0 0 1,-1 0-1,1 0 1,0 0-1,0 0 1,-1 0-1,1 0 0,0 0 1,0 0-1,0 0 1,-1 0-1,1 0 1,0-1-1,0 1 1,0 0-1,0 0 0,-1 0 1,1 0-1,0 0 1,0-1-1,0 1 1,0 0 21,-7-11-4632,0-15-4044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0:54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2785,'0'0'4098,"0"0"-3063,0 0-957,0 0-30,10-8-14,36-25 41,-43 31 12,0 1 1,0-1-1,1 1 0,-1 0 1,0 0-1,1 0 0,-1 0 1,1 1-1,-1-1 0,1 1 1,-1 0-1,1 0 0,-1 0 1,1 1-1,-1-1 0,1 1 1,-1 0-1,1 0 0,-1 0 1,0 0-1,0 0 0,1 1 1,-1 0-1,0-1 0,0 1 1,0 0-1,-1 1 0,1-1 1,0 0-1,-1 1 0,0 0 1,1-1-1,-1 1 0,1 3-87,9 11 180,-2 1-1,0 1 0,-1-1 0,-1 1 1,-1 1-1,-1 0 0,0 0 0,-1 4-179,2 15 106,-2 1-1,-2 0 1,-1 30-106,-4-67-491,-2-9 226,-3-15-135,1-7 308,1-1-1,2 0 0,1 0 0,1-1 0,2-12 93,-1 39 8,0 0 0,1 0 0,-1 0-1,1 0 1,0 1 0,0-1 0,0 0 0,0 1-1,0-1 1,1 1 0,-1-1 0,1 1-1,-1-1 1,1 1 0,0 0 0,2-2-8,1 0 22,0 0 1,0 0 0,1 0-1,0 0 1,-1 1 0,2 0-1,1-1-22,11-3-54,0 1 0,1 0 0,0 2 0,5-1 54,-9 4-2596,-7 1-4655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18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21 6803,'0'0'1692,"0"0"-348,0 0-637,0 0-320,0 0 40,0 0 80,-4 2-174,-11 6-183,15-8-150,0 0 1,0 0 0,0 0 0,0 0 0,-1 0-1,1 0 1,0 0 0,0 0 0,0 0-1,0 0 1,0 1 0,0-1 0,0 0 0,0 0-1,0 0 1,0 0 0,0 0 0,0 0-1,-1 0 1,1 1 0,0-1 0,0 0 0,0 0-1,0 0 1,0 0 0,0 0 0,0 0-1,0 1 1,0-1 0,0 0 0,0 0 0,1 0-1,-1 0 1,0 0 0,0 0 0,0 1-1,0-1 1,0 0 0,0 0 0,0 0 0,0 0-1,0 0 1,0 0 0,0 0 0,0 1 0,1-1-1,-1 0 1,0 0 0,0 0 0,0 0-1,0 0 1,0 0 0,0 0 0,0 0 0,1 0-1,-1 0 1,0 0 0,0 0 0,0 0-1,0 0 1,0 0 0,0 0 0,1 0 0,-1 0-1,0 0 1,0 0 0,0 0-1,11 3-10,-9-3 13,44 11 71,1-2 0,1-3 0,-1-1 0,45-3-74,207-4 502,218-34-502,-305 16 56,158 7-56,-345 13 0,202 1 579,76 16-579,-100-5 1366,70-9-1366,-226-3 162,-46 12-1021,-1-1-3153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3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28 256,'0'0'5032,"0"0"-3904,0 0-1021,0 0 133,0 0 254,0 0 58,20-4-48,5-2-310,-9 1-12,1 1-1,0 1 1,0 1 0,2 0-182,-3 0 1942,-33 3 1049,-11 0-2853,-16-2-29,-119 5 160,135-2-55,0 2 1,0 0-1,0 2 0,-20 8-214,47-13-1,0-1-1,0 1 1,0 0-1,1 0 1,-1 0-1,0 0 1,1 0-1,-1 0 1,0 0-1,1 0 1,-1 0-1,1 0 1,0 0-1,-1 0 1,1 0-1,0 0 1,0 0-1,-1 0 1,1 1-1,0-1 1,0 0-1,0 0 1,0 0-1,1 0 1,-1 0-1,0 1 1,1 0 1,9 35-69,1-17 73,2-1-1,0 0 1,1-1-1,10 11-3,-8-11-6,-1 0 0,-1 1 0,0 1-1,8 17 7,-15-20-77,0 0-1,-1 0 0,-1 0 0,-1 1 0,0-1 1,-1 1-1,-1 0 0,-1 0 0,-1 0 0,0 0 0,-1 0 1,-2 6 77,1-16-5,1 0 1,0 1 0,0-1 0,0 1 0,1-1-1,1 1 1,-1-1 0,1 0 0,1 1 0,-1-1 0,2 0-1,-1 0 1,1 0 0,1 2 4,0-1 4,-1 1 1,1-1-1,-2 1 0,1 0 1,-2 0-1,1 0 0,-1 4-4,0 72 8,-2-43-1,-1-14 27,0-1-1,-2 1 0,-3 6-33,2-9 166,1 1 0,1 0 0,0 26-166,4-50 14,-1 1 0,0-1 1,1 0-1,-1 1 0,1-1 0,0 0 1,0 0-1,1 1 0,-1-1 1,1 0-1,-1 0 0,1 0 0,0-1 1,0 1-1,0 0 0,1-1 0,-1 1 1,0-1-1,1 0 0,0 0 0,-1 0 1,1 0-1,0 0 0,0-1 1,0 1-1,0-1 0,0 0 0,3 1-14,2 0-274,0 1 1,1-1-1,0-1 0,7 1 274,33-1-5261,-32-3-1548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3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0 208,'0'0'5299,"0"0"-2277,0 0-973,0 0-315,0 0-424,0 0-467,-24 6-392,6-3-381,8-2-37,0 0 0,1 1 0,-1 1 0,1-1 1,-1 1-1,1 1 0,0 0 0,1 0 0,-1 1 0,1 0 0,0 0 0,0 1 0,0 0 0,1 0 0,-5 6-33,0 2 63,1 1 0,1 0 0,0 0 0,1 1 0,0 0 1,2 1-1,0 0 0,1 0 0,0 1 0,2 0 0,0-1 0,1 2 1,0-1-1,2 0 0,0 16-63,1-28 10,0 0 0,1 0-1,-1 0 1,1 0 0,1 0 0,-1-1 0,1 1 0,0 0-1,0-1 1,1 1 0,-1-1 0,4 5-10,-1-4 7,0 0 0,0 0 0,1 0 0,0 0 0,0-1 0,0 0 0,1 0 0,0-1 0,2 1-7,7 4 7,0-1-1,0-1 0,1-1 0,-1 0 1,2-2-1,-1 1 0,0-2 0,8 0-6,30 2-11,0-3-1,1-2 12,-33 0-13,-19 0-76,19 0-256,0-1 1,10-2 344,-29 3-588,1-1-1,0 0 1,0 0 0,0-1 0,0 1-1,-1-1 1,1 0 0,-1 0-1,1-1 1,-1 1 0,0-1 0,0 0-1,3-2 589,-5 0-5143,-2 4 2472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4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10613,'0'0'2161,"0"0"-1857,0 0-240,0 0 272,139 0 513,-72 0-65,6 4-32,-4 10-240,-4 1-287,-8 3-49,-10 5-128,-4 4 32,-6 2-80,-37-18-2209,0-2-8116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4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8964,'0'0'2369,"0"0"-1723,29 2 98,97 4 225,-42-1 136,-1 4 0,5 5-1105,-76-12 55,-6-2-31,1 1 0,0 0 0,0 1 0,-1 0 0,1 0 0,-1 0 0,0 1 0,1 0 0,-1 0 0,-1 0 0,5 4-24,-8-6-134,0 1 1,0-1 0,0 1-1,0-1 1,0 0-1,0 0 1,0 0 0,0 0-1,0 0 1,1-1-1,-1 1 1,2 0 133,-2-1-4327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10213,'0'0'2278,"0"0"-1630,0 0-218,21-2 514,125-6 1193,24 7-2137,-107 3 125,321 7 849,-379-9-1327,22-2 18,-13-5-6465,-13 4-3157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5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9861,'0'0'2817,"0"0"-2353,0 0-384,0 0 688,0 0 689,0 0-432,120 9-321,-76 0-160,4-2-224,-4 0-128,-4-1-48,-5-4-112,0 1-16,-8-3-16,-7 0-1200,-20 0-7604,0-7 816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26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6691,'0'0'563,"0"0"-280,0 0 280,0 0 128,0 0 85,0 0-186,14-5-91,44-11-33,-56 15-429,-1 1-1,1 0 0,-1-1 1,0 1-1,1 0 1,-1 0-1,1 0 0,-1 0 1,1 0-1,-1 0 0,1 0 1,-1 0-1,1 0 0,-1 1 1,1-1-1,-1 1 0,0-1 1,1 1-1,-1 0 0,0-1 1,1 1-1,-1 0 0,0 0 1,0 0-1,1 1-36,0 0 72,0 1 1,-1-1-1,1 1 1,-1 0-1,0 0 0,0 0 1,0-1-1,0 1 0,0 2-72,1 3 209,27 100 871,-19-63-796,15 39-284,-20-71 7,0 0-1,1-1 1,0 0 0,1 0-1,1 0 1,0 0-1,0-1 1,4 3-7,-9-10-62,0-1-1,1 0 1,-1 1 0,1-1 0,-1 0-1,1 0 1,0-1 0,0 1 0,1-1-1,-1 0 1,0 0 0,1-1 0,-1 1-1,1-1 1,-1 0 0,1 0 0,0 0-1,4 0 63,-8-1 22,-1 0 52,-18 0 212,17 0-270,-2-1 62,0 1 1,0 0-1,0 0 1,0 1-1,0-1 0,0 1 1,0-1-1,0 1 0,-2 1-78,4-1 15,0 0 0,0 0 0,0 0 0,0 0 0,0 0 0,0 0 0,0 0 0,0 1 0,0-1 0,1 0 0,-1 1 0,1-1 0,-1 0 0,1 1-1,-1-1 1,1 1 0,0-1 0,-1 1 0,1-1 0,0 1 0,0-1-15,-4 59 85,2 0 0,4 34-85,0-43 27,9 94-6,-4-73-2,-3 22-19,-3-31-16,0-16 257,-4 44-241,3-89 99,0 1 1,-1-1 0,1 1-1,-1 0 1,0-1 0,0 1-1,1-1 1,-1 0 0,-1 1-1,1-1 1,0 0 0,-1 0-1,1 0 1,-1 0 0,1 0-1,-1 0 1,0 0 0,0 0-1,0-1 1,0 1 0,0-1-1,-1 1 1,1-1 0,0 0-1,-1 0 1,1 0 0,-2 1-100,-7 0-113,1 0 0,0-1-1,-1 0 1,1 0 0,-1-1 0,-3-1 113,-2 1-1812,14 0-4506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2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0 6147,'0'0'4434,"0"0"-2881,0 0-401,0 0 145,0 0-385,0 0 1,-74 72-337,59-29-96,7 6-240,8 5-96,0-3-32,8-2-112,29-11 0,5-18 0,13-17-80,0-3-1745,-35-14-2016,-3-13-5620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36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8340,'0'0'779,"0"0"-43,-21 4 225,-91 18 1213,112-22-2154,0 0 0,-1 0 1,1 0-1,0 0 0,0 0 0,0 0 0,0 0 1,-1 0-1,1 0 0,0 0 0,0 0 1,0 1-1,0-1 0,0 0 0,-1 0 0,1 0 1,0 0-1,0 0 0,0 0 0,0 0 0,0 0 1,0 1-1,0-1 0,0 0 0,-1 0 1,1 0-1,0 0 0,0 0 0,0 1 0,0-1 1,0 0-1,0 0 0,0 0 0,0 0 0,0 1 1,0-1-1,0 0 0,0 0 0,0 0 1,0 0-1,0 0 0,0 1 0,0-1 0,0 0 1,0 0-1,0 0 0,0 0 0,1 1 0,-1-1 1,0 0-1,0 0 0,0 0 0,0 0 1,0 0-1,0 0 0,0 1-20,13 7-94,12 0 110,0-1 0,0-1 0,1-1 0,21 1-16,115 4 175,-133-9-139,777 7 1685,-160-6-872,-348 10-530,50 19-319,276 55 1120,-215-29-679,-358-49-440,-23-3-95,0-2 0,26 0 94,-57-4-1462,-20-6-2388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37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0 714 7571,'0'0'1006,"0"0"-61,0 0-212,0 0-23,0 0 154,11-7-85,14-8-383,0 1-1,1 1 0,16-6-395,100-35 797,-75 30-531,782-344 1042,-823 356-1303,16-7 87,26-17-92,-57 29-17,0 0 1,-1 0 0,0-1 0,-1 0 0,0 0 0,0-1 0,-1-1 0,4-4 16,-10 11-201,0 0 1,0 0 0,-1 0-1,1 0 1,-1 0-1,0-1 1,1 1 0,-1-2 200,1-17-6828,-2 19 999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39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0 553 6307,'0'0'1958,"0"0"-619,0 0-485,0 0-411,0 0 117,8-3 593,56-26 1344,21-15-2497,15-8 635,128-63 944,-158 76-1144,-2-3 0,9-11-435,1-8 223,-32 24-101,1 2 0,6 0-122,-49 33 4,10-4-5,-13 6-514,-3 0-2596,-6 0-3796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2:39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1569,'0'0'7403,"0"0"-5605,0 0-1531,0 0 333,-5 1-218,-3 2-340,1-1-1,0 1 1,0 0 0,0 1 0,0 0-1,1 0 1,-1 0 0,-5 6-42,-53 49 107,50-44-23,9-10-16,1 0-1,-1 1 1,1-1-1,1 2 0,-1-1 1,1 0-1,0 1 0,1-1 1,-1 1-1,1 0 0,1 1 1,-1-1-1,1 0 1,0 1-1,1-1 0,0 1 1,0-1-1,1 1 0,0 0 1,0 4-68,1-9 23,-1 1 1,1-1 0,0 0 0,0 0 0,0 0-1,0 0 1,0 0 0,1 0 0,-1 0 0,1 0 0,0 0-1,0-1 1,0 1 0,0-1 0,0 1 0,1-1-1,-1 0 1,1 0 0,-1 0 0,1 0 0,0 0-1,0-1 1,0 1 0,0-1 0,2 1-24,5 2 38,1 0 0,0 0 0,0-1 0,0-1 0,0 0 0,1 0 0,0-1-38,27 1 100,0-2 0,16-2-100,-39 1-70,1-1-1,-1-1 1,0 0 0,1-2 0,-2 1 0,6-4 70,5-7-3332,-16 6-5067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20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157 125 4306,'0'0'1115,"0"0"-851,0 0-154,0 0 266,0 0 333,0 0 33,6-18-102,16-55 86,-22 72-692,1 0 0,-1 0-1,0 0 1,0 0 0,0 0 0,0 0 0,0 0-1,0 0 1,0 0 0,0 0 0,0 0-1,-1 1 1,1-1 0,0 0 0,-1 0 0,1 0-1,0 0 1,-1 0 0,1 0 0,-1 0-1,0 1 1,1-1 0,-1 0 0,0 0 0,1 1-1,-1-1 1,0 1 0,0-1 0,1 0-1,-1 1 1,0-1 0,0 1 0,0 0 0,-1-1-34,-1 0 106,-1 0 0,0 0 0,0 1 0,0-1 0,0 1 1,0 0-1,-1 0-106,-1 0 170,-9 0 86,8-1-174,0 0 0,0 1 0,0 0 0,0 1 0,0-1 0,0 1 0,-1 1-82,6-1 2,0-1 0,1 1 0,-1 0 0,0 0 0,1 0 0,-1 0 0,1 0 0,-1 0 0,1 0 0,0 0 0,-1 1 0,1-1 0,0 1 0,0-1 0,0 1 0,0-1 0,0 1 0,0 0 0,1-1 0,-1 1 0,0 0 1,1-1-1,-1 1 0,1 0 0,0 0 0,0 0 0,0 0 0,-1-1 0,2 2-2,-3 14-116,2 0 1,0 0 0,1 1-1,1-1 1,0 0-1,1 0 1,1-1 0,2 4 115,-2-9-220,-2 1 1,1 0 0,-1-1 0,-1 1 0,0 0-1,-1 10 220,0-20 3,-1 0 0,1 0-1,-1 0 1,1 0 0,-1 0 0,0 0-1,0 0 1,0 0 0,0 0-1,0 0 1,0-1 0,0 1-1,-1 0 1,1-1 0,-1 1-1,1-1 1,-1 1 0,1-1-1,-1 0 1,0 1 0,0-1-1,0 0 1,0 0 0,0 0-3,-21 16 357,22-15-326,0 1 0,0-1 0,1 0 0,-1 0 0,1 1 0,-1-1 0,1 0 0,0 1-1,-1-1 1,1 1 0,1-1 0,-1 0 0,0 1 0,1 1-31,0 8 7,-3 165 44,4 193 848,-1-364-881,1-1 1,-1 1-1,1-1 0,0 0 0,0 1 1,1-1-1,0 0 0,0 0 1,0 0-1,0-1 0,1 1 0,0-1 1,0 0-1,0 0 0,0 0 1,2 1-19,8 7 24,0-2 0,1 1 0,0-2 0,13 6-24,-18-9-149,-8-5-73,1 0-1,-1 1 1,1-1-1,-1 0 1,1 0-1,0 0 0,-1 0 1,1-1-1,0 1 1,0-1-1,-1 0 1,3 1 221,3-1-5943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25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7011,'0'0'1374,"0"0"-867,0 0-56,0 0 800,0 0-560,-1 19-565,-1 0-120,-4 48 121,3 9-127,3-72 7,0-1 1,0 1-1,0 0 1,1 0-1,-1-1 1,1 1-1,0 0 0,0-1 1,0 1-1,1-1 1,-1 1-1,1-1 1,0 0-1,0 0 0,0 1-7,2 0 11,1 0-1,-1 0 1,1 0-1,0 0 1,0-1-1,0 0 1,1 0-1,-1 0 0,2 0-10,5 2 41,1 0 0,-1-1-1,1-1 1,0 0-1,0 0 1,0-2-1,1 1-40,29 0-933,22-2 933,-20-1-2843,-45 1-2389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25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5202,'0'0'2946,"0"0"-1810,0 0-736,0 0 353,0 0 511,0 0-895,-67 163 15,52-100-128,5-5-96,10-2-128,0-5 16,0 3-48,0-38-1249,3-7-2784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28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6355,'0'0'1697,"0"0"-1297,0 0-96,8 118 528,-18-77-79,-5-3-305,2-2-288,6-5-80,2-6-80,5-8-416,0-17-2513,0 0-3683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44 1825,'0'0'2702,"0"0"-1541,0 0-838,0 0 64,0 0 629,0 0 83,0 0-384,7-15 3151,-7 14-3844,0 0-1,0 0 1,0 0 0,-1 0-1,1 0 1,0 0 0,-1 0-1,1 0 1,-1 0 0,1 1-1,-1-1 1,1 0 0,-1 0-1,0 0 1,0 1 0,1-1-1,-1 0 1,0 1 0,0-1-1,0 1 1,1-1 0,-1 1-1,-1-1-21,-6-5 214,8 6-104,0 0-74,0-1 0,-1 1 0,1 0 0,0 0 0,0 0 0,-1-1 1,1 1-1,0 0 0,-1 0 0,1 0 0,0 0 0,-1-1 0,1 1 1,0 0-1,-1 0 0,1 0 0,0 0 0,-1 0 0,1 0 0,0 0 0,-1 0 1,1 0-1,0 0 0,-1 0 0,1 0 0,0 0 0,-1 0 0,1 0 0,0 1 1,-1-1-1,1 0 0,0 0 0,-1 0 0,1 0 0,0 1 0,0-1 1,-1 0-38,-12 6 303,5 1-300,2 0 1,-1 0 0,1 1-1,0-1 1,0 1 0,1 1-1,0-1 1,0 1 0,1 0-1,0 0 1,1 0 0,0 0-1,0 1 1,1-1 0,1 1-1,-1 0 1,1 5-3,1-13-3,0-1-1,0 1 0,0-1 1,0 0-1,0 1 1,0-1-1,0 1 0,1-1 1,-1 0-1,1 1 1,-1-1-1,1 1 1,-1-1-1,1 0 0,0 0 1,-1 1-1,1-1 1,0 0-1,1 0 4,0 1-3,0-1 1,0 0-1,0 0 0,0 0 0,0-1 0,0 1 1,1-1-1,-1 1 0,0-1 0,1 1 1,-1-1-1,1 0 3,3 1-20,0-1 1,-1 0-1,1 1 1,0-2-1,0 1 1,-1-1-1,1 0 1,0 0-1,-1 0 1,1-1-1,-1 0 0,0 0 1,1 0-1,-1-1 1,0 0-1,0 0 1,0 0-1,-1 0 1,1-1-1,-1 0 1,0 0-1,1-1 20,30-39-543,-26 31 227,0 1 0,1 0 0,9-8 316,-18 19-27,2-1 113,-2 12-28,0 37-25,-1 27-6,-3-1 1,-4 13-28,5-64 31,-2-1-1,0 1 1,-2-1 0,0-1 0,-1 1 0,-2-1 0,0 0 0,0-1 0,-10 14-31,15-28 32,0 0 1,0 0 0,0 0-1,-1-1 1,0 1-1,1-1 1,-2 0 0,1 0-1,0-1 1,-1 0-1,1 0 1,-1 0-1,0 0 1,0-1 0,0 0-1,-1 0 1,1-1-1,0 0 1,-1 0 0,1 0-1,-1-1 1,1 0-1,-1 0-32,6 0-65,1 0 0,-1 0-1,1 0 1,0 0-1,-1 0 1,1 0-1,0 0 1,-1 0 0,1-1-1,-1 1 1,1 0-1,0 0 1,-1 0-1,1 0 1,0-1 0,-1 1-1,1 0 1,0 0-1,0-1 1,-1 1-1,1 0 1,0 0-1,0-1 1,-1 1 0,1 0-1,0-1 1,0 1-1,0 0 1,0-1-1,-1 1 1,1-1 0,0 1-1,0 0 1,0-1-1,0 1 1,0 0-1,0-1 1,0 1 0,0-1-1,0 1 1,0 0-1,0-1 1,0 1-1,0 0 1,0-1 0,1 1-1,-1-1 66,0-3-1124,0-17-6381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5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3474,'0'0'3166,"0"0"-2448,0 0-635,0 0-17,0 0 14,8 0 67,-7 0-144,1 0 16,0-1 1,0 1-1,0 0 1,0 0-1,0 0 1,0 1-1,0-1 1,0 0-1,0 1 0,0-1 1,0 1-1,-1 0 1,1-1-1,0 1 1,0 0-1,0 0 1,-1 0-1,1 1 1,-1-1-1,1 0 1,-1 0-1,1 1 1,-1-1-1,0 1 1,1 0-1,-1-1 1,0 1-1,0 0 1,0-1-1,-1 1 1,1 0-1,0 0 1,0 0-20,3 17 219,-4-16-206,1 0 1,-1 0 0,1 0-1,-1 0 1,1 0 0,0-1-1,0 1 1,1 0 0,-1 0-1,0-1 1,1 1 0,-1-1-1,1 1 1,0-1 0,0 0-1,1 1-13,-6-6 3585,2 2-3581,0 0 1,0-1 0,1 1 0,-1-1 0,0 1 0,1-1 0,-1 0-1,1 1 1,-1-1 0,1 0 0,0 1 0,0-1 0,0 1 0,0-1-5,1 1 1,0 0 1,0 0-1,0 0 1,0 1-1,0-1 1,0 1 0,0-1-1,0 1 1,0-1-1,1 1 1,-1-1-1,0 1 1,0 0-1,1 0 1,-1 0 0,0 0-1,0 0 1,1 0-1,-1 0 1,0 0-1,1 0-1,31 1 34,-31 0-29,-1-1 0,1 1 0,0 0 0,-1-1 0,1 1 0,-1 0 0,1 0-1,-1 0 1,0 0 0,1 0 0,-1 0 0,0 1 0,0-1 0,0 0 0,0 1-1,0-1 1,0 1 0,0-1 0,0 1 0,0 0-5,16 39 103,-13-30-85,0-2-2,13 43 76,-16-49-79,-1 0-1,1 1 1,-1-1-1,0 0 1,0 1-1,0-1 1,0 0-1,0 1 1,-1-1-1,1 0 1,-1 1-1,0-1 0,0 0 1,-1 2-13,-19 26 113,17-25-91,-1 0 0,1 1 0,0-1 0,0 1 0,1 0 0,-3 6-22,1 10 18,2 0-1,0 1 1,1-1 0,1 0-1,2 0 1,0 1-1,1 1-17,2 2-1,1 1-1,1-1 1,2 0 0,0-1-1,6 11 2,-4-14 5,-2 0-1,-1 1 0,0 0 1,-2 0-1,-1 1 1,-1 0-1,-1 0-4,-2-11 17,1-9-13,-1 0 0,0 0 1,-1 0-1,1 0 0,-1 0 0,-1 2-4,2-5 27,-1 0 0,0-1-1,0 1 1,0 0 0,0 0-1,0-1 1,0 1 0,-1-1 0,1 1-1,0-1 1,-1 0 0,1 1 0,-1-1-1,0 0 1,1 0 0,-1 0-1,-1 1-26,-20 8 739,19-9-660,0 1-1,0-1 1,0 1-1,1 0 1,-1 0-1,0 0 1,1 1-1,0-1 1,-1 1-1,1 0 1,0 0-1,0 0 0,0 0 1,1 1-1,-1-1 1,1 1-1,-2 3-78,-3 8 11,1 0 0,0 1-1,1 0 1,1 0 0,0 0-1,1 0 1,1 1 0,0 15-11,2-23-212,0 29 564,0-36-466,0-1 0,0 0 1,0 0-1,0 0 1,1 0-1,-1 0 1,0 0-1,0 0 0,1 0 1,-1 0-1,1 0 1,-1 0-1,1 0 1,-1-1-1,1 1 0,-1 0 1,1 0-1,0 0 1,-1-1-1,1 1 0,0 0 1,0 0-1,0-1 1,-1 1-1,1-1 1,0 1-1,1 0 114,5-1-4594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2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7684,'0'0'2859,"22"2"-2594,525 30-28,-483-27-134,704 46 2726,3-24-1055,557-40-1013,-1315 12-767,228-6-79,-254 8-1450,1 0 1,-1 0-1,-8 4 1535,0-1-2391,-40 6-6539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52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16 128,'0'0'568,"0"0"636,0 0 172,0 0-335,0 0-161,0 0 0,-5-1-71,-39-7 2848,44 8-3379,-5-7 1285,5 19-1564,1 0 0,1 0 0,0-1 0,0 1 0,1 0 0,1-1 0,0 0 0,0 0 0,1 0 0,2 2 1,8 20 22,-2 0 0,-2 1 0,-1 0 0,-1 1 0,-2-1 0,-2 2 0,-1-1 0,0 27-22,-2 84 103,-2 108 330,-1-239-280,-1 1 0,0-1 1,-1 0-1,-1 0 0,0-1 0,-1 1 0,-1 1-153,1-10 9,-1 0-1,0 0 0,0 0 1,0 0-1,-1-1 0,1 0 0,-1-1 1,-3 2-9,-11 8-459,18-11 613,-1-1 0,1 0-1,-1 0 1,1 0-1,-1-1 1,0 1 0,0-1-1,0 0 1,0 0 0,0 0-1,0-1 1,0 1-154,3-1 26,1 0-7,0 0-8,0 0-161,0 0-751,0 0-1274,0 0-1653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13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8948,'0'0'995,"0"0"-760,0 0-160,0 0 183,0 0 100,25 2-166,81 7-56,-101-9-118,-1 1 0,1 0-1,-1 0 1,1 0 0,-1 1-1,0 0 1,0-1 0,1 1 0,-1 1-1,-1-1 1,1 1 0,0-1-1,0 1 1,-1 0 0,0 1 0,0-1-1,0 0 1,1 2-18,1 3 85,-1 0-1,0-1 1,-1 1 0,1 0 0,-2 1-1,1-1 1,-1 2-85,0-3 83,5 29 47,-1 0 0,-3 0 0,0 0 0,-3 0-1,-2 26-129,1 8 37,1-49-461,-1-1-1,-1 0 1,-4 18 424,5-32-270,0-1 0,0 1 0,-1-1 0,0 1 0,0-1 0,0 0 0,-1 0 0,0 0 0,0 0 0,0 0 0,-1-1 0,1 1 0,-1-1 0,0 0 0,-5 3 270,7-5 23,0-1 0,0 1-1,0-1 1,-1 0 0,1 0-1,0 0 1,-1-1-1,1 1 1,-1 0 0,1-1-1,-1 0 1,1 1-1,-1-1 1,1 0 0,-1 0-1,1-1 1,-1 1 0,1 0-1,-1-1 1,1 0-1,-1 1 1,1-1 0,-1 0-1,1 0 1,0 0-1,0-1 1,0 1 0,-1-1-1,1 1 1,1-1-1,-1 1 1,0-1 0,0 0-1,1 0 1,-1 0 0,1 0-1,-1 0 1,1 0-1,0-1 1,0 1 0,0 0-1,-1-2-22,-2-10 276,1 0 0,0 0 0,1-1-1,1 1 1,0-1 0,1 1 0,1-4-276,-1 8 212,0 5-142,0 1 1,0-1 0,1 1 0,0 0 0,0-1-1,0 1 1,0 0 0,1 0 0,0 0 0,0 0-1,0 0 1,0 0 0,0 1 0,1-1 0,0 0-71,2-2 58,0 1 1,0 1-1,1-1 1,-1 1-1,1 0 1,0 0 0,0 0-1,1 1 1,0-1-59,11-3 50,1 1 1,0 0-1,0 1 0,0 2 1,0-1-1,14 1-50,-30 3-88,45-4-12,17 2 100,-15 6-4691,-33-1-2841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16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6675,'0'0'854,"0"0"-459,0 0-203,0 0 181,0 0 372,0 0-4,3-8-343,5-8-279,-1 12-18,-6 7-63,1 0 0,-1 1 0,0-1 1,0 0-1,0 1 0,0-1 0,0 1 0,-1-1 1,0 1-1,0-1 0,0 2-38,19 283 2258,-16 172-2258,-5-249 405,6-141-341,3 0 1,3 0 0,3-2 0,10 24-65,-21-82 13,-1-5-401,7 33 742,-7-26-2848,0 0-3601,-1-20 1490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1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7411,'0'0'1089,"0"118"-817,3-48 224,19 4 241,3 2 751,0-5-431,0-6-337,2-15-464,6-15-176,4-15 0,3-15-16,9-5-32,6-22-16,5-39-32,4-22-224,-4-17-2033,-47 53-1569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6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9380,'0'0'1404,"0"0"-652,0 0-589,0 0-19,0 24 163,-3 344 346,-67 410-207,69-765-540,-3 22 104,-2-1 1,-1 2-11,5-29-440,0 1 1,0-1-1,0 0 0,-1 0 1,0 0-1,-1 0 0,0 0 1,0-1-1,0 0 0,-1 1 1,-5 4 439,1-7-3218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7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8212,'0'0'752,"0"0"-496,-7 141 160,7-76 721,10-5 95,7-4-287,3-11-577,7-7-160,11-11-80,2-12 16,4-10-48,9-5-16,4-16-32,5-29 48,0-22-96,-44 29-1936,-6 0-3811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03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421 70 1585,'0'0'5514,"0"0"-4287,0 0-1157,0 0 146,0 0 253,0 0-287,-5-11-54,1 3-68,4 5-27,-1 0 1,0 1-1,0-1 1,0 1 0,0-1-1,-1 1 1,1-1-1,-1 1 1,1 0 0,-1 0-1,0 0 1,0-1-1,0 2 1,0-1 0,0 0-1,0 0 1,-1 1-1,1-1 1,0 1 0,-1 0-1,1 0 1,-1 0-1,0 0 1,1 0 0,-1 0-1,0 1 1,0-1-1,-2 1-33,-13 0 231,-15-1 131,-1 2-1,1 2 1,-2 1-362,24-2 51,0 0-1,1 1 1,-1 1 0,1-1-1,-1 2 1,1-1 0,1 1-1,-1 1 1,1 0 0,0 0-1,-3 3-50,9-7 1,1 1 0,0 0-1,-1-1 1,1 1 0,0 0 0,1 0-1,-1 0 1,0 0 0,1 0 0,0 1-1,-1-1 1,1 0 0,1 1-1,-1-1 1,0 1 0,1-1 0,0 1-1,0-1 1,0 1 0,0-1 0,0 1-1,1 3-11,0 0 0,0 0 0,1 0 0,0 0 0,0 0 0,1-1 0,0 1 0,0-1 1,3 4 10,-3-4 0,1 1 0,-1 0 0,0-1-1,0 1 1,-1 0 0,0 0 0,0 1 0,-1-1 0,0 0 0,0 0 0,-1 1 0,0-1 0,0 1 0,0-1 0,-1 0 0,-2 7 0,0 0 14,-2 0-1,1 0 0,-2-1 1,0 1-1,0-1 1,-2-1-1,-6 11-13,9-16-4,1 0 1,0 1-1,0 0 0,0 0 1,1 0-1,0 0 0,1 1 0,0-1 1,0 5 3,1-7-8,1-1 1,-1 1 0,2 0-1,-1-1 1,0 1-1,1-1 1,0 1 0,0-1-1,1 1 1,0-1-1,0 0 1,0 0 0,0 0-1,1 0 1,0 0 7,22 30-37,-20-29 31,0 0-1,0 0 1,-1 1 0,1 0-1,-2-1 1,1 1 0,-1 1-1,0-1 1,0 0 0,-1 1-1,0-1 1,0 1 0,-1 0-1,1 6 7,-2 29 39,-2-1-1,-1 1 0,-2-1 0,-5 13-38,-59 280 48,64-317-30,2 1 0,1 0 0,0 0 0,1 5-18,1-21-2,1-1 0,-1 0-1,1 1 1,0-1 0,0 0 0,0 0 0,0 0 0,0 0 0,0 0 0,1 0 0,-1 0 0,1 0 0,-1 0 0,1 0 0,0-1 0,0 1 0,0-1 0,0 0 0,0 1-1,0-1 1,0 0 0,0 0 0,0 0 0,0 0 0,1-1 0,1 1 2,4 2-876,1 0-1,0-1 1,0 0 0,0 0-1,0-1 1,7-1 876,1 0-4773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09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8276,'0'0'1438,"0"0"-643,0 0-288,0 0 360,0 0 315,0 0-425,0 0-394,-3 10-56,-24 57 25,16-45-266,2 1-1,0 0 1,1 1-1,2 0 1,0 0-1,2 0 1,0 1-1,2 5-65,2-26 4,0 0 1,0 1-1,1-1 0,0 0 0,-1 0 0,2 1 0,-1-1 0,0 0 1,1 0-1,0 0 0,0-1 0,0 1 0,0 0 0,1-1 0,-1 1 0,1-1 1,1 1-5,2 1 0,0 0 0,0 0-1,0-1 1,0 0 0,1 0 0,0 0 0,-1-1 0,1 0 0,6 1 0,10 2 22,0-1 0,0-1 1,1 0-1,-1-2 0,1-1 0,1-1-22,-14 0-72,0 0 0,0-1 0,0 0 0,-1-1 0,1 0-1,3-1 73,-11 2-243,0 0 0,0 0-1,0-1 1,0 1 0,0-1-1,-1 0 1,1 0 0,0 0-1,-1 0 1,0 0-1,1 0 1,-1-1 0,0 1-1,0-1 1,0 1 0,0-1-1,-1 0 1,1 0 0,-1 0-1,0 0 1,0 0-1,1 0 244,0-18-4370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09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7491,'0'0'545,"0"0"-257,0 0 496,-15 152 273,10-73-433,5 6-384,-2-2-144,2 2-32,0-3-64,0-3-1088,0-59-2306,0-4-2080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10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8964,'0'0'672,"0"0"-560,0 148-96,0-95 32,0 1-15,0 2-33,-2-5-1361,-1-39-4418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3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10037,'0'0'242,"18"22"583,-15-19-781,8 9 91,-1 0 0,0 0 0,-1 1 0,-1 0 0,0 0 0,-1 1 0,0 0 0,-1 1 0,0 0 0,-2-1 0,0 2 0,0-1 0,-1 0 0,-1 4-135,3 371 443,-6-265-3482,2-192 2564,2-1 0,3 1 0,6-17 475,-6 56 21,0 0 1,2 0-1,0 1 0,3 1 1,0-1-1,1 2 1,1 0-1,2 0 1,6-7-22,-15 24 33,-1 1 1,2-1-1,-1 1 1,1 0 0,0 1-1,0 0 1,1 0-1,0 0 1,0 1 0,0 0-1,1 1 1,-1 0 0,1 0-1,0 1 1,0 0-1,1 0 1,-1 1 0,1 0-1,-1 1 1,9 0-34,-7 0 37,-6 1 42,-1 0 1,1 0 0,0 0 0,0 0 0,0 1 0,0 0-1,1 0-79,-5 0 47,1-1-1,0 1 0,-1 0 0,1 0 1,0 0-1,-1 0 0,0 0 1,1 1-1,-1-1 0,1 0 0,-1 1 1,0-1-1,0 1 0,0-1 0,0 1 1,0 0-1,0-1 0,-1 1 0,1 0 1,0 1-47,3 13 142,0-1 1,-1 1-1,-1 0 1,-1 1-1,0-1 1,-1 0-1,-1 0 1,0 0-1,-1 0 1,-1 0 0,-1 0-1,0 0 1,-1-1-1,0 0-142,-3 2 16,0-1-1,-2-1 0,1 0 1,-2 0-1,0-1 0,-1 0 1,0-1-1,-1-1 1,0 1-1,-1-2 0,-1 0 1,0-1-1,-8 4-15,19-12-207,0 0 0,0-1 0,0 0 0,0 0 0,0 0-1,-1 0 1,1 0 0,0-1 0,-1 0 0,1 0 0,-3 0 207,2-4-3540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00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1 581 192,'0'0'784,"0"0"-74,0 0 1192,0 0 5040,0 0-5285,37-7-1814,480-67 351,845-116 737,-215 28-765,-855 128-57,284 6-109,-292 29 30,325-2 44,-518-5 154,0-4-1,64-17-227,43-5 303,-108 25 76,0 4 0,52 6-379,-109 0 152,-1 1 1,0 2 0,27 8-153,-25-5 96,1-2 1,35 3-97,-52-8 16,45 1 224,0 4 0,-1 2 0,35 11-240,25 8 481,1-6 1,107 6-482,1-13 663,101-12-663,-233-3 244,30 7-60,-37-3-61,-67 8 82,-20-11-3814,-3-1-3901,-2 0-62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01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8564,'0'0'1216,"0"0"-941,0 0-8,0 0 683,0 0 242,0 0-215,24 7-254,-24-7-723,29 9 264,0 1 0,11 6-264,-37-15 40,0 0 0,-1 1-1,1 0 1,0-1 0,-1 1-1,0 0 1,1 0 0,-1 1 0,0-1-1,0 0 1,0 1 0,0-1 0,-1 1-1,1 0 1,-1-1 0,1 1-1,-1 0 1,0 0 0,0 0 0,0 0-1,-1 0 1,1 0 0,-1 0 0,0 0-1,0 0 1,0 2-40,1 6 120,1 4-3,0 1 1,-2-1 0,0 1-1,0-1 1,-2 1 0,-1 5-118,1-12 17,0 1 0,-1-1 0,-1 0 0,1-1 0,-1 1 1,-1-1-1,1 1 0,-2-1 0,1 0 0,-7 6-17,-18 19-258,-1-2-1,-2-1 0,-1-2 0,-1-1 0,-1-1 1,-2-3-1,-11 6 259,20-20-3468,8-8-3637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16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3810,'0'0'2705,"0"0"-2235,0 0-518,0 0 186,14 21 313,45 71-272,-48-72-138,0 1 0,-2 0 0,5 16-41,-8-20 6,0 0 0,1-1 0,2 1-6,-5-11 5,-1 0 1,0 0-1,-1 0 0,1 0 0,-1 1 0,-1-1 0,1 3-5,-1-7 7,-1 1-1,0-1 0,0 0 1,0 0-1,0 1 1,0-1-1,-1 0 0,1 0 1,-1 0-1,1 1 0,-1-1 1,0 0-1,0 0 0,0 0 1,0 0-1,0 0 1,0 0-1,-1-1 0,1 1 1,-1 0-1,1-1 0,-2 2-6,-4 3 220,-1 1-1,2 0 0,-1 0 1,1 0-1,-2 4-219,6-7 63,0 0 0,0 0 0,0 0 1,1 1-1,-1-1 0,1 1 0,0-1 0,0 1 0,1 0 0,-1-1 0,1 1 1,0 1-64,1 33 27,1 0 0,2-1 1,2 0-1,8 29-27,-1-8 5,-2 1 1,-4 0-1,-1 10-5,0 183 168,-7-244 29,1 1 0,-2 0-1,1 0 1,-1-1 0,-1 1 0,0-1-1,0 0 1,-1 0 0,0 0 0,0 0-1,-1 0 1,0-1 0,-1 0 0,0 0-1,0-1 1,-3 3-197,-3 4 182,1 1 1,1-1-1,1 2 1,-8 15-183,13-22-14,0 1 1,1 0 0,0 0 0,1 1 0,0-1 0,0 0 0,1 1-1,1 10 14,0 7-1123,0-18-2300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1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1408 8372,'0'0'787,"0"0"-835,0 0-14,26-11 78,318-159 505,-185 94 14,3 7 0,104-27-535,348-84 698,-44 14-556,485-131 98,15 60-61,-837 197 164,1 10 1,135 4-344,471 17 946,-539 10-840,-267 0-92,0 2 0,0 1 0,0 2-1,0 1 1,11 5-14,54 20 131,9 9-131,-11-5 78,16 1-78,28 1 117,117 13-117,-152-40 530,-1-5-1,72-6-529,-79-1 710,-83 3-539,1-1 1,0 2-1,-1 0 0,0 1 1,10 4-172,-10-4-116,1 1 1,-1-2 0,1 0-1,-1 0 1,12-1 115,-20-2-1437,-4 0-4711,-3 0-1052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1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9284,'0'0'2559,"0"0"-1751,0 0-674,0 0 223,0 0 521,0 0-30,14 23-152,43 76-199,-53-91-440,-1 0 0,0 0-1,0 0 1,-1 0 0,1 0 0,-2 1 0,0-1 0,0 1 0,0-1 0,-1 1 0,0-1 0,-1 1 0,0 2-57,-1 21 145,2-24-127,-2 0-1,1 0 0,-1 0 0,0 0 0,-1-1 0,1 1 0,-2-1 0,1 0 0,-1 0 1,0 0-1,0 0 0,-1-1 0,0 1 0,0-1 0,-1 0 0,-3 3-17,-13 11 27,-2 0 0,1-2 0,-21 12-27,29-20-153,-43 26 445,53-33-530,-1 0 1,0-1-1,0 0 0,0 0 0,0 0 1,0-1-1,0 0 0,0 0 0,-4 0 238,-5-1-4031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2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86 2097,'0'0'4181,"0"0"-3330,0 0-553,2-8 353,-2 6-590,1 0-44,-1 1 1,1-1 0,-1 1 0,0-1 0,0 1 0,1 0 0,-1-1-1,0 1 1,0-1 0,0 1 0,-1-1 0,1 1 0,0-1 0,0 1 0,-1-1-1,1 1 1,-1 0 0,1-1 0,-1 1 0,0 0 0,0-1 0,1 1-1,-1 0 1,0 0 0,0 0 0,0 0 0,0 0 0,0 0 0,0 0-1,-1 0 1,1 0 0,0 0 0,0 0 0,-1 1 0,1-1 0,-1 1 0,1-1-1,-1 1-17,-27-9 330,-1 3-1,-1 0 1,1 2-1,-1 1 1,1 1-1,-26 3-329,57 21-1694,16 34 1535,-12-44 173,-1 0 1,0 1-1,-1-1 0,-1 1 0,1 3-14,-3 48 26,-1-52-18,1 1 1,0 0 0,0-1 0,2 1 0,-1 0 0,2-1-1,-1 1 1,5 8-9,33 58 5,-32-65-2,1 0 0,-2 1 0,0 0 0,-1 0 0,0 0 0,-1 1 0,-1 0 0,-1 0 0,0 0 0,0 2-3,-3-6-44,0 77 547,-1-80-376,0 1 1,-1-1 0,0 1 0,-1-1-1,1 1 1,-2-1 0,1 0 0,-2 0-128,-22 40 626,12-24-164,1 1 1,0 3-463,11-20 106,-1 0 1,1 1-1,1-1 1,-1 1 0,2 0-1,-1 0 1,2 0-1,-1 2-106,1-2 12,0 1 0,0 0 0,1-1 0,0 1-1,1-1 1,1 1 0,-1-1 0,2 0 0,-1 0 0,1 0 0,1 0-1,0-1 1,0 1 0,1-1 0,0-1 0,3 3-12,2 2-235,2 1 0,0-2 0,10 8 235,-7-12-3764,-4-5-3735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30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2993,'0'0'8516,"0"0"-6267,0 0-2041,0 0-237,0 0-78,29-6 105,91-16 20,-104 19-11,0 1 0,0 1 0,0 0 0,11 2-7,-12 0 10,-12-1-5,1 1-1,-1-1 1,0 1 0,0 0 0,0 0 0,0 1 0,0-1 0,0 1-1,0-1 1,-1 1 0,1 0 0,0 0 0,-1 0 0,1 0-1,-1 1 1,0-1 0,0 0 0,0 1 0,0 0 0,0-1 0,-1 1-1,1 0 1,-1 0 0,0 0 0,0 0 0,0 0 0,1 2-5,3 14 27,0 0 1,-1 0-1,-1 0 0,-1 5-27,-1-18 5,6 102 91,-4 1 1,-5 2-97,0 15-83,3-117-162,-1-1 1,0 1 0,-1 0 0,0 0 0,0-1 0,-1 1 0,0 0 0,0-1 0,-1 1-1,0-1 1,-1 0 0,0 0 0,0-1 0,-5 8 244,8-14-71,0 1 0,0-1 1,0 1-1,-1-1 0,1 0 0,0 0 1,-1 1-1,1-1 0,-1 0 0,1 0 1,-1 0-1,0 0 0,1-1 0,-1 1 1,0 0-1,0-1 0,1 1 0,-1-1 1,0 0-1,0 1 0,0-1 0,0 0 1,0 0-1,1 0 0,-1 0 0,0-1 1,0 1-1,0-1 0,0 1 0,0-1 71,-1 0 38,1-1 1,-1 1-1,0-1 0,0 0 0,1 0 0,-1 0 0,1 0 0,0-1 0,0 1 1,-1-1-1,2 1 0,-1-1 0,0 0 0,0 0 0,1 1 0,0-2-38,-5-12 361,1-1 1,0 0-1,2 0 0,0 0 0,1-1 1,0 1-1,2-1 0,0 1 0,1-1 1,2-8-362,-2 18 36,1 1 0,1-1 1,-1 1-1,1 0 0,0 0 1,1 0-1,-1 0 0,1 1 0,1-1 1,-1 1-1,1 0 0,0 0 1,1 1-1,-1-1 0,1 1 1,0 0-1,0 1 0,4-2-36,5-4 26,0 1-1,1 1 0,-1 0 0,2 1 0,-1 1 0,1 1 0,11-3-25,-12 6-118,1 0 0,-1 0-1,15 2 119,-24 0-445,-7 0 320,1-1 1,-1 1-1,1 0 0,-1 0 1,1 0-1,0 0 0,-1-1 1,1 1-1,-1 0 0,1 0 1,0 0-1,-1 0 0,1 0 1,0 1-1,-1-1 0,1 0 1,-1 0-1,1 0 0,0 0 1,-1 1-1,1-1 0,-1 0 1,1 1-1,-1-1 0,1 0 1,-1 1-1,1-1 0,-1 1 1,0-1-1,1 1 0,-1-1 1,1 1-1,-1-1 0,0 1 1,1-1-1,-1 1 0,0-1 1,0 1-1,0-1 0,1 1 1,-1 0-1,0-1 0,0 1 1,0 0 124,0 14-6393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30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8772,'0'0'3217,"0"0"-2928,0 0-145,20 152 624,-20-96 16,0 4-576,0 5-159,-5 5-49,-5-46-785,2-6-4737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33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 7940,'0'0'981,"0"0"68,0 0 186,-24 11-10,-74 39-316,95-48-885,-1 1-1,0-1 1,1 1-1,-1 0 1,1 0-1,0 0 1,0 0-1,0 0 1,0 1-1,1-1 1,0 1-1,-1 0 1,1 0-1,0 0 1,1 0-1,-1 0 1,1 0-1,0 0 1,0 1-1,0-1 0,0 0 1,1 1-1,0-1 1,0 0-1,0 1 1,0-1-1,1 0 1,-1 1-1,1-1 1,1 1-24,-2-3-1,1 0 0,0-1 1,-1 1-1,1 0 0,0-1 0,0 1 1,1-1-1,-1 1 0,0-1 1,0 1-1,1-1 0,-1 0 0,1 0 1,-1 0-1,1 0 0,-1 0 1,1 0-1,0 0 0,-1 0 0,1-1 1,0 1-1,0 0 0,0-1 1,-1 0-1,1 1 0,0-1 0,1 0 1,10 1-22,-1 0 0,1 0 0,9-2 22,-14 1-16,-4-1-48,0 1 0,-1-1 0,1 0 0,0 0 0,0 0-1,0-1 1,-1 1 0,1-1 0,-1 0 0,1 0 0,-1 0 0,0 0-1,0-1 1,0 1 0,0-1 0,0 0 0,-1 0 0,1 0-1,-1 0 1,1 0 64,7-13-730,0-1 0,-1 1 0,6-17 730,6-9-715,-21 41 1022,0 12 984,8 364 283,-9-365-1498,1-1-1,-1 1 1,0 0-1,-1 0 1,0-1-1,-1 1 1,0-1 0,0 0-1,-1 0 1,0 0-1,-1 0 1,0-1 0,0 0-1,-1 0 1,0 0-1,0 0 1,-1-1 0,0 0-1,0-1 1,-1 1-1,1-2 1,-1 1-1,-1-1 1,0 0-76,-8 1 95,17-6-209,0 0 0,-1 0 0,1 0 0,-1-1 0,1 1 0,0 0 0,-1 0 0,1-1 0,0 1 0,-1 0 0,1 0 0,0-1 0,-1 1 0,1 0 0,0-1 0,0 1 0,-1-1 0,1 1 0,0 0 0,0-1 0,0 1 0,0-1 0,0 1 0,-1 0 0,1-1 0,0 1 0,0-1 0,0 1 0,0-1 0,0 1 0,0 0 0,0-1 0,0 1 0,1-1 0,-1 1 114,0-21-5387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35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3137,'0'0'1409,"0"0"-990,0 0-360,0 0-51,1-10-269,1 7 5988,47 3-5690,-49 0-21,0 0 25,0 0 44,0 0 16,0 0 22,0 0 104,0 0 389,0 0 30,0 0-225,0 0-159,0 0-65,0 0-80,0 0-50,0 0 19,0 0 4,0 0 28,0 0-6,0 0-19,0 0-32,0 0-37,0 0-16,0 0-32,0 0-18,0 0-52,2 0 75,0 1-1,0-1 0,0 1 0,0 0 1,0 0-1,0 0 0,0 0 0,-1 0 1,1 0-1,0 1 20,8 10 18,0 0 0,0 2 0,-1-1 0,-1 1-1,0 0 1,-1 0 0,0 1 0,2 9-18,6 13 4,-9-21 11,0 1 0,-2-1 0,0 2 0,-1-1-1,-1 0 1,0 12-15,-1-12 6,1 0-1,1 0 1,0 0-1,1 0 1,1-1-1,6 16-5,20 28 4,-20-42-1,-2 0 0,0 1 0,-1 0 0,-1 0 0,4 16-3,11 61 56,15 36-56,-32-117 351,-1 0 0,-1-1 0,0 1-1,-1 1 1,-1-1 0,0 8-351,-2-19 16,0-1 0,0 0 1,0 0-1,0 0 0,0 0 0,0 0 1,-1 0-1,0 0 0,1 0 0,-1-1 0,0 1 1,0 0-1,-3 1-16,-32 33 158,34-35-135,-1 1-288,1-3-3866,0 0 849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5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11189,'0'0'1833,"-24"0"-1073,-76 3-287,95-2-410,0 0 1,0 0 0,0 0 0,0 1 0,0 0 0,0 0 0,0 0 0,0 0 0,1 1 0,-1 0 0,1 0-1,0 0 1,0 0 0,0 1 0,0 0 0,1-1 0,-1 2 0,1-1 0,0 0 0,0 0 0,1 1 0,-1 0 0,0 2-64,1-4 15,1 0 1,-1 0 0,1 0-1,0 0 1,0 0 0,0 0 0,0 0-1,0 0 1,1 0 0,0 0-1,-1 1 1,1-1-16,0-2-3,1 0 0,-1 0 0,0 0 0,1 0 0,-1 1-1,0-1 1,1 0 0,0 0 0,-1 0 0,1 0 0,-1-1 0,1 1 0,0 0 0,0 0-1,0 0 1,-1 0 0,1-1 0,0 1 0,0 0 0,0-1 0,0 1 0,0-1 0,0 1-1,0-1 1,0 0 0,0 1 0,1-1 0,-1 0 0,0 0 0,0 0 0,0 1-1,0-1 1,0 0 0,0-1 3,18 3-466,-1-1 0,1-1 0,-1-1 0,1 0 0,-1-2 0,0 0 0,0-1 0,0 0 0,16-8 466,-8 0-1018,-18 8 810,0 0 0,0 0 0,1 1 0,0 0 0,-1 1 1,1 0-1,0 0 0,0 1 0,1 0 208,-9 1 25,0 0 0,-1 0-1,1 1 1,0-1 0,-1 0 0,1 1 0,0-1 0,-1 0-1,1 1 1,0-1 0,-1 1 0,1-1 0,-1 1 0,1 0-1,-1-1 1,1 1 0,-1-1 0,0 1 0,1 0 0,-1-1-1,0 1 1,1 0 0,-1 0 0,0-1 0,0 1 0,0 0-1,1 0 1,-1 0-25,4 28 952,-4-21-681,4 28 527,-3-15-414,1 0 1,1 0 0,1 0 0,6 14-385,-9-31 4,0 1-1,1-1 1,-1 0-1,1 0 0,0-1 1,0 1-1,1 0 1,-1-1-1,1 1 1,0-1-1,0 0 1,0 0-1,0 0 0,0 0 1,1 0-1,-1-1 1,1 1-1,0-1 1,0 0-1,0 0 1,0-1-1,0 1 1,0-1-1,4 1-3,-3-1-286,1 0 1,-1-1-1,0 1 1,1-1-1,-1 0 1,0-1-1,1 1 1,-1-1-1,0 0 1,0 0-1,0-1 1,0 0-1,0 0 1,0 0-1,0 0 1,1-1 285,2-3-652,0-1 1,-1 1-1,1-1 1,-1-1-1,-1 1 1,1-1-1,-1 0 1,1-3 651,30-46-3282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11429,'0'0'1492,"0"0"-487,0 0-578,-4 23-259,4-23-168,-3 17 58,0 0 0,2 0-1,0 1 1,0-1-1,3 10-57,1-7 155,2 0 0,1 0 0,0-1-1,2 1 1,7 14-155,18 39 295,3-3 1,4-1-1,2-1 1,23 25-296,-26-45 86,1-1 0,3-2 1,1-1-1,2-3 0,2-2 1,2-2-87,0-3 16,1-3 1,2-2 0,0-3-1,2-1 1,1-3 0,1-3-1,0-2 1,45 6-17,135 16-1846,-218-35-1390,-16-3-2247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312 802 11781,'-197'11'1777,"132"-2"-592,31-7-161,19-2 529,15 0-705,10-2-752,52-43-64,40-24 96,40-27 33,34-18-17,18-9-32,5 2-80,-12 13-16,-21 23-16,-19 25-48,-120 60-2578,-17 0-4753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1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12438,'0'0'968,"0"0"-378,0 0-444,7 21 23,3 6 134,1 0 0,2-1 0,0 0 1,2-1-1,0-1 0,10 11-303,32 33 300,4-2 1,1-3-1,4-3 1,2-3-1,41 24-300,-67-55-13,1-2 0,2-2 0,0-1 0,1-3 0,1-2 0,1-2 0,8-1 13,-52-11-328,19 5 114,-23-7 97,0 0 0,1 0-1,-1 0 1,1 0 0,-1 1-1,1-1 1,-1 0 0,0 0 0,1 1-1,-1-1 1,0 0 0,1 1-1,-1-1 1,0 0 0,1 1-1,-1-1 1,0 0 0,0 1 0,1-1-1,-1 1 1,0-1 0,0 1-1,0-1 1,1 0 0,-1 1-1,0-1 1,0 1 0,0-1 0,0 1-1,0-1 1,0 1 0,0-1-1,0 1 1,0-1 0,0 1-1,-1-1 1,1 1 117,0 0-276,-1-1 0,1 1-1,0-1 1,-1 1 0,1 0 0,-1-1-1,1 1 1,-1-1 0,0 1 0,1-1-1,-1 0 1,1 1 0,-1-1 0,0 1-1,1-1 1,-1 0 0,0 0 0,1 1-1,-1-1 1,0 0 0,0 0 0,0 0 276,-38 2-4629</inkml:trace>
  <inkml:trace contextRef="#ctx0" brushRef="#br0" timeOffset="1">63 804 12870,'0'0'720,"0"0"-15,0 0-417,-62-128 32,139 30 352,25-21-400,22-6-80,10 4-80,3 25-64,-7 27-16,-19 33-32,-23 29-2033,-81 7-3841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2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12822,'0'0'846,"0"0"-243,0 0-433,0 0-20,7 29 178,-5-21-271,2 12 58,1 0 0,1-1 0,1 0 0,0 0 1,2-1-1,0 0 0,1-1 0,0 1 0,1-2 0,14 16-115,75 67 1057,68 50-1057,-82-76 93,-4 3 1,-3 3-1,8 17-93,-80-88-72,0 1 0,-1-1 0,0 1 1,0 1-1,-1-1 0,0 1 0,-1 0 0,0 0 0,-1 0 0,0 0 1,0 0-1,-1 1 0,0 0 0,-1-1 0,0 11 72,-1-13-305,0-5 46,0 1 0,0 0 0,0 0 0,-1-1 0,1 1-1,-1 0 1,0-1 0,0 1 259,0-3-232,1 1 0,-1-1 0,0 0 0,0 0 0,0 0 0,0 0 0,0 0 0,0 0 0,0 0 1,0 0-1,0 0 0,0 0 0,0-1 0,-1 1 0,1 0 0,0-1 0,-1 1 0,1-1 0,0 1 0,-1-1 0,1 0 0,0 0 0,-1 1 0,1-1 232,-40 3-7385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2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1050 8948,'0'0'2961,"0"0"-1536,-70-154-753,115 64 753,20-17-272,12-7-209,20-9-304,15 2-320,14 9-79,1 13-193,-12 23-48,-26 22 0,-79 54-3154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6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40 8196,'0'0'-24,"0"0"34,0 0 25,0 0 45,8-4 304,-5 3-255,0 0 1,-1 0-1,1-1 0,-1 0 0,1 1 0,-1-1 0,1 0 0,-1 0 1,1-1-130,-3 2 17,0 1 0,0 0 1,1 0-1,-1-1 0,0 1 1,0 0-1,0 0 0,0-1 1,0 1-1,0 0 1,0 0-1,0-1 0,0 1 1,0 0-1,0-1 0,0 1 1,0 0-1,0 0 0,0-1 1,-1 1-1,1 0 1,0 0-1,0 0 0,0-1 1,0 1-1,0 0 0,-1 0 1,1-1-1,0 1 0,0 0 1,0 0-1,-1 0 1,1 0-1,0 0 0,0-1 1,0 1-1,-1 0 0,1 0 1,0 0-1,0 0-17,-27-6 246,2 4-109,0 1 1,0 1 0,-12 2-138,35-2-10,1 1-1,-1-1 0,1 1 1,-1-1-1,1 1 1,0-1-1,-1 1 1,1 0-1,0 0 1,0-1-1,-1 1 1,1 0-1,0 0 0,0 0 1,0 1-1,0-1 1,0 0-1,0 0 1,1 0-1,-1 1 1,0-1-1,0 0 1,1 1-1,-1-1 0,1 1 1,0-1-1,-1 0 1,1 1-1,0 1 11,-2 6-284,1 1 1,1-1-1,0 1 0,0 5 284,1-1-301,0 0-45,1-1 0,1 1 0,0 0-1,1-1 1,0 1 0,1-1 0,1 0 0,0-1 0,0 1-1,6 6 347,-3-4-630,-1 1-1,0 0 0,-1 0 1,-1 1-1,0 0 0,0 7 631,-3-7 321,-1 0 0,-1 0 1,0 0-1,-2 1 0,0-1 0,-1 0 1,0 0-1,-1-1 0,-1 1 0,-5 10-321,8-21 67,-1 0 0,1-1 0,0 1 0,0 0 0,0 0 0,1 0 0,0 0 0,0 0 0,1 0 0,-1 0 0,1 0 0,1 0 0,-1 0 0,1 0 0,0-1 0,0 1 0,2 3-67,-2-1 120,0 0-1,-1 0 0,0 0 1,-1 0-1,0 0 0,0 0 1,0 0-1,-2 4-119,1 0 454,-2 10 30,0-1-1,-2 0 1,-1 0 0,-2 5-484,0-2 428,2 0 1,0 0-1,1 7-428,2 3 462,1 0-1,4 27-461,-2-58 28,1 1 0,0-1-1,-1 1 1,2-1 0,-1 0 0,0 1-1,1-1 1,-1 0 0,1 0-1,0 0 1,0 0 0,0 0 0,0-1-1,1 1 1,-1 0 0,1-1 0,0 0-1,0 0 1,-1 0 0,1 0-1,0 0 1,2 0-28,2 2-285,-1-1-1,1 0 1,0-1 0,1 1-1,-1-1 1,0-1 0,1 1-1,-1-1 1,0-1 0,2 1 285,1-1-4571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7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 8500,'0'0'1152,"0"0"-285,0 0 830,3-4-550,5-5-775,-3 10-46,-4 19 191,-11 43-48,1-26-404,-15 78 128,22-98-144,0 0-1,1 0 1,1 0 0,1 0-1,2 14-48,-2-25 8,1 0-1,0 0 1,1 0-1,0-1 0,-1 1 1,2-1-1,-1 1 0,1-1 1,0 0-1,0 0 1,0-1-1,0 1 0,1-1 1,0 0-1,0 0 0,0-1 1,0 1-1,1-1-7,14 9 5,0-2 0,1 0 0,0-1 0,8 1-5,-6-3-286,0-1 1,0-1-1,0-1 1,1-1-1,-1-1 1,12-1 285,-26-1-4560,-8-2-4500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7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11925,'0'0'545,"0"0"-513,0 139 512,-5-63 368,-15 13-383,-2 10-321,-6 2-160,6-3 16,0-8-64,7-21-2337,12-65-4835</inkml:trace>
  <inkml:trace contextRef="#ctx0" brushRef="#br0" timeOffset="1">612 428 7700,'0'0'4834,"0"0"-4626,0 0-112,37 127 224,-59-66 144,2 1-304,3-1-112,7-12-48,7-18-1392,3-31-3427,0 0-2576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8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13414,'0'0'659,"0"0"-611,0 0-77,0 0 85,21 4 219,-6-1-188,-5-2-34,0 1 0,0 0-1,0 1 1,0 0 0,4 2-53,-10-3 29,0 0-1,1 1 1,-1-1-1,0 1 1,0 0-1,-1 0 1,1 0 0,-1 1-1,1-1 1,-1 1-1,0 0 1,0 0-1,-1 0 1,1 0-1,-1 0 1,1 2-29,6 17 190,-1 1 1,-1 0-1,-1 1 0,-1 0 0,-2 0 1,1 12-191,0 47 383,-4 24-383,0-43 4,1 3-15,0-5 240,-4 29-229,2-75-141,-1 0 1,-1 0-1,0-1 1,-1 1-1,-1-1 1,-1 1-1,-5 9 141,9-23-203,1 0 0,-1-1 0,0 1 0,0-1 0,0 1 0,0-1 1,0 0-1,-1 0 0,0 1 203,2-3-59,1 1 0,-1-1 1,0 1-1,1-1 0,-1 0 1,0 0-1,1 1 0,-1-1 1,0 0-1,1 0 0,-1 0 1,0 1-1,0-1 0,1 0 1,-1 0-1,0 0 0,1 0 1,-1-1-1,0 1 0,0 0 1,1 0-1,-1 0 0,0-1 1,1 1-1,-1 0 0,0 0 1,1-1-1,-1 1 0,1-1 1,-1 1-1,0 0 0,1-1 1,-1 1-1,1-1 0,-1 0 1,1 1-1,0-1 0,-1 1 1,1-1-1,-1 0 1,1 1-1,0-1 0,0 0 1,-1 1-1,1-1 0,0 0 1,0 1-1,0-2 59,-4-16-172,0 0 0,1 0-1,1 0 1,1-1 0,1 1 0,0-1 0,2-2 172,-1-24 450,-1 30-93,1 0 0,0 0 0,1 1 0,0-1 0,1 0 1,1 1-1,3-7-357,-3 11 124,1 0 0,0 0 1,0 1-1,1 0 0,0 0 1,1 0-1,0 1 0,0 0 1,1 0-1,5-3-124,-1 2 62,-1 0 0,1 1-1,1 0 1,-1 1 0,1 1 0,0 0 0,1 1 0,-1 0-1,15-2-61,0 1-247,1 2-1,0 1 0,0 1 0,12 2 248,-26 0-5149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48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13926,'0'0'817,"22"115"-753,-22-33 176,-22 17 240,-13 8-192,0 1-160,3-10-128,4-22-128,23-69-2929,3-7-4659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5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0 700 1409,'9'-32'1552,"-7"23"-1421,57-245 2289,-50 209-1464,11-69-515,-14 43 8092,-17 500-7167,11-391-1462,1 2-558,-3 0 0,-1 0 1,-1-1-1,-9 33 654,2-53-1667,3-17 580,-1-14 47,3-5 631,0 1 0,2-1 0,0-1 0,1 1 0,-1-16 409,0-23 1800,3-14-1800,1 68 57,0-1-1,0 1 1,1 0-1,-1 0 1,1-1-1,-1 1 1,1 0 0,0 0-1,0 0 1,0-1-1,0 1 1,0 0-1,0 1 1,1-1 0,-1 0-1,1 0 1,-1 0-1,1 1 1,0-1-1,0 1 1,-1-1 0,1 1-1,0 0 1,0 0-1,0 0 1,1 0 0,-1 0-1,0 0 1,0 1-1,0-1 1,2 0-57,9-1 165,1-1 1,-1 2 0,1 0 0,0 0-1,1 2-165,7-2 246,15 0-144,0-2 1,1-2-1,-2-1 1,6-3-103,-27 5 18,1-1 0,-1-1 1,0 0-1,0-1 0,-1-1 0,0 0 1,0-1-1,-1 0 0,0-1 0,9-9-18,-7 3 14,-1 0 0,0-1-1,-1 0 1,-1-1 0,-1 0-1,0-1 1,4-12-14,-9 19 17,-1 0-1,-1 0 0,0-1 1,-1 1-1,0-1 1,-1 0-1,0 0 1,-1 0-1,-1 0 0,0 0 1,-1 0-1,0 0 1,-2-4-17,1 11 126,0-1 1,-1 1 0,0-1-1,0 1 1,0 0 0,-1 1 0,0-1-1,0 1 1,-1-1 0,1 1-1,-1 0-126,-2-2 181,-1 0 0,0 1 0,0 0 0,0 0 0,0 0 0,-1 1 0,-2-1-181,-19-2 1127,28 8-1097,1 0 0,0-1 0,0 1 0,0 0 0,0 0-1,-1 1 1,1-1 0,0 0 0,0 0 0,0 1 0,0-1 0,-1 0-1,1 1 1,0-1 0,0 1 0,0-1 0,0 1 0,0 0-1,0 0 1,0-1 0,1 1 0,-1 0 0,0 0 0,0 0 0,0 0-1,1 0 1,-1 0 0,0 0-30,-3 10 28,0 0-1,0 1 1,1-1 0,1 1-1,-1 0 1,2 3-28,-6 79 6,7-81-2,0 258-4,0-258 2,2 0 0,0 0 0,0 1 0,1-2 0,1 1 0,0 0 0,4 8-2,-6-17-29,0 1 0,0-1 0,0 0 0,1 0 0,0 0 0,-1-1 0,1 1 0,1 0 0,-1-1 0,0 0 0,1 0 0,0 0 0,0 0 0,0-1 0,0 0 0,0 1 0,0-1 0,0-1 0,1 1 0,-1-1 0,1 1 0,-1-1 0,3 0 29,30 1-700,1-1 0,2-2 700,13 0-247,-52 1 242,1 0 0,-1 0 0,0 1 0,1-1 0,-1 0 0,0 1 0,0-1 0,0 1 0,1 0 0,-1-1 0,0 1 0,0 0 0,0 0 0,0 0 0,0-1 0,0 1 0,0 0 0,0 0 0,-1 0 0,1 1 0,0-1 0,-1 0 0,1 0 0,-1 0 0,1 1 5,11 36 99,-10-30-81,10 45 39,-7-28-101,1 0 0,1 0 0,1-1-1,7 14 45,-5-25-1846,-3-9-2671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0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38 8692,'0'0'726,"0"0"327,-22-7 652,-75-19-269,93 25-1339,0 0 1,-1 0 0,1 0 0,0 1 0,-1 0-1,1 0 1,0 0 0,-1 0 0,1 1 0,0 0 0,-1 0-1,1 0 1,0 0 0,0 1 0,0-1 0,0 1-1,0 0 1,-2 2-98,0 1 125,0 0 0,0 1 0,1-1 0,0 1 0,0 1 0,0-1 0,-2 5-125,3-5 32,0 1 9,-1 1-1,1 0 1,0 0 0,1 0-1,0 1 1,0-1-1,0 1 1,1 0-1,1 0 1,0-1-1,0 1 1,0 0-1,1 0 1,1 0-1,0 0 1,0 0-41,-1-6-1,1 0 0,-1 0-1,1 0 1,0 0 0,0 0 0,1 0 0,-1-1 0,1 1 0,-1 0 0,1-1 0,0 1 0,0-1-1,0 0 1,0 1 0,0-1 0,0 0 0,1 0 0,-1-1 0,1 1 0,-1 0 0,1-1 0,0 0 0,-1 1-1,1-1 1,0 0 0,2 0 1,7 2-14,1 0-1,-1-1 1,1-1 0,-1 0-1,1 0 1,0-1 14,-5-1-73,1 1 0,-1-1-1,0-1 1,1 0 0,-1 0 0,0 0-1,0-1 1,-1 0 0,1-1 0,-1 0-1,1 0 1,-1 0 0,0-1 0,-1 0 0,6-5 73,10-11-1004,-1-1 0,-2-1 1,15-22 1003,9-10-1726,-40 54 2041,-3 8 287,0-4-558,0 6 115,-5 198 1650,2-164-1536,-3-1 0,-1 1 1,-12 38-274,8-47 175,0-1 0,-6 8-175,12-31 57,0 0 1,0 0 0,-1-1 0,0 1-1,0-1 1,-1-1 0,-1 0 0,1 0-1,-4 3-57,11-11-5,-1 0-1,1 1 1,0-1-1,-1 0 1,1 1-1,0-1 1,0 0-1,-1 1 1,1-1-1,-1 0 1,1 0-1,0 1 0,-1-1 1,1 0-1,0 0 1,-1 0-1,1 1 1,-1-1-1,1 0 1,-1 0-1,1 0 1,-1 0-1,1 0 1,0 0-1,-1 0 0,1 0 1,-1 0-1,1 0 1,-1 0-1,1 0 1,0-1-1,-1 1 1,1 0-1,-1 0 1,1 0-1,0-1 0,-1 1 1,1 0-1,-1 0 1,1-1-1,0 1 1,-1 0-1,1-1 1,0 1-1,0 0 1,-1-1-1,1 1 1,0 0-1,0-1 0,-1 1 1,1-1-1,0 1 1,0 0-1,0-1 1,0 1-1,0-1 1,0 0 5,-2-29-3144,2 24 1980,0-28-4142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8 5811,'0'0'2129,"0"0"-1190,0 0-686,0 0-50,0 0 264,-5-3-518,3 0 1126,4 2 2591,1 1-3663,0 0 1,1 0-1,-1 0 1,0 0-1,0 1 1,0-1-1,0 1 1,0 0-1,0 0 1,0 0-1,0 0 1,0 0-1,0 1 1,0-1-1,-1 1 0,1-1 1,-1 1-1,1 0 1,-1 0-1,0 1 1,1-1-1,-1 0 1,-1 1-1,1-1 1,0 1-1,0 0 1,-1 0-1,0-1 1,1 1-1,-1 1-3,15 32 50,-1 2 0,-3 0 0,4 19-50,-7-25 12,0 0 0,2 0 0,2-1 1,1 0-1,5 6-12,-18-34 7,0-1 1,0 0-1,0 1 1,0-1-1,0 1 1,0-1-1,-1 1 1,1-1-1,-1 1 1,0 0-1,0-1 1,0 1-1,0 0 1,0-1-1,-1 2-7,-11 38 6,9-35-10,0 0 0,1 0-1,0 0 1,0 0 0,1 0 0,0 2 4,2 57 3,3 1-1,11 61-2,-4-37 11,-3 5-11,0 293 35,-8-385 52,0 0 0,-1 0 1,1 0-1,-1 0 0,0 0 0,0 0 1,0 0-1,0-1 0,-1 1 0,0 0 1,1-1-1,-1 1 0,-1-1 0,1 1 1,0-1-1,-1 0 0,-1 1-87,-3 2 168,0 0-1,0 0 1,-1-1 0,0 0 0,0 0-1,0-1 1,-1 0-168,3-1 64,0 0 1,-1-1-1,1 0 0,-1 0 0,-4 0-64,-9 0-5027,20-2-4481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2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2753 1 3506,'0'0'1091,"0"0"-270,0 0 81,-22 18 11,-145 120 482,-75 32 178,160-115-1564,-14 8 58,-2-4 1,-3-4-1,-2-5 0,-5-3-67,-72 16 184,-38 16-95,125-39 121,2 4 0,2 3 0,1 5 0,-4 8-210,11-1 565,-3-3-1,-2-5 1,-36 14-565,85-48 181,-16 7 153,-34 11-334,67-28 316,1-2 1,-1 0-1,0-1 0,-1-1 0,1-1 0,-11-1-316,-1-1 1522,-1-1-1041,0 2 1,0 1 0,-8 3-482,33-2 258,7-2-4039,0 1-4112,1-2 1204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3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0 7603,'0'0'627,"-14"19"-258,-94 126 1090,75-102-733,-24 30 1173,-17 33-1899,71-102 23,0 0-1,1 0 0,0 0 1,-1 1-1,2-1 1,-1 0-1,0 1 1,1 0-1,0-1 1,0 1-1,0 0 0,1-1 1,0 1-1,0 0 1,0 0-1,0-1 1,1 1-1,-1 0 1,1-1-1,1 1 0,-1 0 1,1-1-1,-1 1 1,1-1-1,0 0 1,1 0-1,-1 0 1,1 0-1,0 0 0,0 0 1,0-1-1,0 1 1,1-1-1,1 1-22,11 11-9,2-1 0,0-1 0,0 0 0,1-2 0,1 0-1,-1-1 1,2-1 0,0-1 0,0-1 0,0 0 0,1-2 0,13 2 9,-20-7 34,-14 0-7,-1 0 8,0 0 10,0 0 11,0 0 72,0 0 187,0 0 85,0 0-101,0 0-59,0 0-80,0 0-37,0 0-43,0 0-37,0 0-3,0 0-14,0 0 14,0 0-2,0 0 12,0 0 25,0 0 11,0 0 39,0 0 78,0 0 7,0 0-17,0 0-79,0 0-63,0 0 2,0 0-5,0 0 30,0 0-25,0 0-21,0 0-8,0 0 13,0 0-13,0 0 3,18 2-155,17-2-1154,-23 0-1054,5 0-4720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4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2756 1 9220,'0'0'315,"0"0"-70,0 0 276,0 0 866,-8 20-152,-31 64-434,34-74-676,0 0 1,-2 0 0,1-1 0,-1 1 0,0-2 0,-1 1 0,0-1 0,-1 0-1,1-1 1,-1 0 0,-6 4-126,-6 4 232,-104 91 905,49-41-774,54-47-199,-1-2 1,0 0 0,-2-2 0,-19 9-165,-105 38 403,76-32-179,-14 9-224,23-6 29,-43 21 52,-27 6-81,94-44 30,0-2-1,-1-2 1,-1-1 0,0-2-1,-15-1-29,-67 0 345,-60-7-345,68-1 72,51-3-62,0-2 0,1-3 0,1-3 0,-62-20-10,55 13 29,2-3 0,-56-27-29,110 41-1,0-1-1,0 0 1,1-1-1,0-1 0,1 0 1,0 0-1,-2-5 2,2 3 8,-1 0 0,0 1 1,-1 0-1,-1 1 0,-13-8-8,5 8 39,15 7-15,0 0 1,0 0 0,0-1 0,0 0-1,-2-2-24,9 3 83,-1 0 0,0 0-1,1 0 1,0 0-1,0 0 1,0 0-1,0-1 1,0-2-83,0-4 30,-19-79 85,20 90-131,0 0 1,0 0-1,0 0 1,0 0-1,0 0 0,0 0 1,0 0-1,0-1 1,0 1-1,0 0 0,0 0 1,0 0-1,0 0 1,0 0-1,0 0 0,0 0 1,0 0-1,0-1 0,0 1 1,0 0-1,0 0 1,0 0-1,0 0 0,0 0 1,0 0-1,0 0 1,0 0-1,0 0 0,0 0 1,0-1-1,0 1 1,0 0-1,0 0 0,0 0 1,-1 0-1,1 0 0,0 0 1,0 0-1,0 0 1,0 0-1,0 0 0,0 0 1,0 0-1,0 0 1,0 0-1,0 0 0,-1 0 1,1 0-1,0 0 0,0 0 1,0 0-1,0 0 1,0 0-1,0 0 0,0 0 1,0 0-1,-1 0 1,1 0-1,0 0 0,0 0 1,0 0-1,0 0 1,0 0-1,0 0 0,0 0 1,0 0-1,0 0 0,0 1 1,0-1 15,-2 6-9741,2-4 662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4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3 4402,'0'0'755,"0"0"-11,0 0 516,0 0 660,0 0 271,0 0-868,-6-2-987,0 2-328,0 0 0,0 0 0,0 0 0,0 1-1,0-1 1,0 1 0,0 1 0,0-1 0,1 1 0,-1 0-1,1 1 1,-1-1 0,1 1 0,0 0 0,0 0 0,-1 2-8,-19 11 46,2 2 1,-20 19-47,37-32 2,-20 19 9,0 0 0,2 2 1,-2 4-12,20-23 0,0 1 0,1-1 0,0 1 0,1 1 0,-1-1 0,2 0 1,-1 1-1,1 0 0,0 0 0,1 0 0,0 0 0,0 1 0,1-1 0,1 2 0,-1-5-3,1 0 0,1 0 0,-1 0 0,1-1 0,0 1 0,1 0 0,-1 0 0,1-1 0,0 1 0,0-1 0,2 3 3,0-2 1,1 0-1,0 0 1,0-1-1,0 1 1,0-1-1,1 0 1,0 0-1,6 3 0,3 1 13,0 0-1,0-1 1,1-1 0,0 0-1,0-2 1,0 1 0,1-2-1,0 0 1,0-1 0,0-1-1,15 0-12,-15-1 6,0-1-1,-1-1 1,1 0-1,-1-1 1,0-1-1,1-1 1,-1 0 0,0-1-1,-1-1 1,0 0-1,9-5-5,-17 6-248,0 1 0,0-1 0,-1 0 0,0 0 0,0-1-1,0 0 249,29-32-7291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5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1475 0 464,'0'0'4629,"0"0"277,0 0-3556,0 0-1174,0 0 144,-16 19 249,6-8-502,-29 33 91,-2-3 1,-16 13-159,-295 236 1371,206-182-198,-95 50-1173,75-50 332,-111 65 338,214-135-529,48-27-497,-1-1 0,2 2 1,-7 5 355,21-16-2609,0-1-2036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4:5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1 7331,'0'0'1660,"0"0"-233,0 0-402,-23 12-212,5-3-626,8-4-98,0-1 1,1 1-1,-1 1 0,1-1 1,1 2-1,-1-1 1,1 1-1,0 0 1,0 1-1,1 0 1,0 0-1,1 1 1,0 0-1,0 0 1,-3 8-90,-13 33 638,2 1-1,3 0 1,-6 32-638,16-52 215,1 1 0,2 1-1,1-1 1,1 1 0,2-1-1,3 24-214,-2-51 15,0 0-1,0 0 0,0 0 0,0 0 0,1 0 0,0 0 0,0 0 0,1-1 0,-1 1 1,1-1-1,0 0 0,0 1 0,0-1 0,0-1 0,3 3-14,0-1 8,0 0-1,0-1 1,1 0-1,0 0 1,-1 0-1,2 0 1,-1-1 0,0-1-1,6 2-7,6 1 0,0-1-1,1-2 1,-1 0 0,0 0 0,1-2-1,-1-1 1,19-2 0,-12-2-122,0-1 0,-1-2 0,0 0 0,0-2 0,-1 0 0,0-2 0,-1 0-1,2-3 123,-8 4-1443,-1 0 0,0-2-1,1-1 1444,34-33-10100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9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84 6931,'0'0'1121,"0"0"-969,0 0-48,0 0-5,3-9 15,8-29 70,-11 37-175,0 0 0,1 0-1,-1 1 1,0-1 0,0 0 0,0 0-1,0 0 1,0 0 0,0 0-1,-1 0 1,1 1 0,0-1 0,0 0-1,0 0 1,-1 0 0,1 1-1,0-1 1,-1 0 0,1 0 0,-1 1-1,1-1 1,-1 0 0,1 1-1,-1-1 1,0 0 0,1 1 0,-1-1-1,0 1 1,1-1 0,-1 1-1,0-1 1,0 1-9,-25-5 463,20 4-258,-6-1 108,6 1-121,1 0-1,0 0 1,0 0 0,0 1 0,-1 0-1,1 0 1,0 0 0,0 1 0,-5 0-192,9 5 18,1 444-815,0-442 782,1 0 0,1-1 0,-1 1 0,1-1 0,0 1 0,1-1 0,0 1 15,1 1-13,-1 0 0,-1 0-1,0 0 1,2 9 13,-3 1 31,0 0-1,-1-1 1,-1 1-1,0-1 1,-2 1 0,0-1-1,-1 0 1,-1 0-1,-1 0 1,0 0-1,-6 10-30,-14 24 433,12-26-77,2 0 0,-2 6-356,11-24 57,1 1 1,-1 0 0,1 0 0,1 1-1,-1-1 1,2 0 0,-1 0-1,2 9-57,-1-18 1,0 1 0,0 0 0,0 0 0,1 0 0,-1 0 0,0-1 0,1 1 0,-1 0 0,1 0 0,-1 0-1,1-1 1,-1 1 0,1 0 0,-1-1 0,1 1 0,0-1 0,-1 1 0,1 0 0,0-1 0,0 0-1,-1 1 1,1-1 0,0 1 0,0-1 0,0 0 0,-1 1 0,1-1 0,0 0 0,0 0 0,1 0-1,32 1-36,-24-1 15,-5 0-19,-1 1-80,-1-1 0,1 0 0,-1 0 0,1-1 0,0 1 0,-1-1 1,1 1-1,-1-1 0,0 0 0,1 0 0,-1-1 0,0 1 0,1-1 0,-1 1 0,0-1 1,0 0-1,-1 0 0,1-1 120,22-20-4146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39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0 325 9748,'0'0'1508,"0"0"-1319,0 0-472,21-23 113,0-2 125,114-123-468,-100 109 16,-18 19 156,1 1-1,2 0 1,3-1 341,-2 8 102,-21 18 405,-3 38 292,-2 0 1,-2-1 0,-2 1-1,-9 24-799,5-16-34,3 1 0,1 1 0,3-1 0,2 20 34,4-56-3108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6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10357,'0'0'827,"36"6"-755,48 8-28,1-4 0,68-1-44,1090-8 5361,-225-1-4287,-969 0-1061,192 6 49,-191-1-44,0 1-1,-1 2 1,36 12-18,-71-15-33,1-1-1,-1 2 1,7 4 33,-17-9-95,-1 1 1,0 0-1,0 0 0,1 0 0,-2 0 1,1 1-1,0-1 0,0 1 1,-1-1-1,1 1 0,-1 0 0,0 0 1,2 3 94,-4-5-79,0-1 0,0 1 1,0 0-1,1-1 1,-1 1-1,0-1 1,0 1-1,0 0 1,0-1-1,0 1 0,0 0 1,0-1-1,-1 1 1,1-1-1,0 1 1,0 0-1,0-1 0,-1 1 1,1-1-1,0 1 1,-1-1-1,1 1 1,0-1-1,-1 1 1,1-1-1,-1 1 0,1-1 1,0 1-1,-1-1 1,1 0-1,-1 1 1,0-1-1,1 0 0,-1 1 1,1-1-1,-1 0 1,1 0-1,-1 1 79,-39 16-6339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41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9941,'0'0'2881,"0"0"-2529,0 0-352,0 0 0,0 0 48,0 137 32,-20-84-64,3 1-16,9-38-2033,3-3-2721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45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9044,'0'0'1147,"0"0"-754,0 0-268,0 0 83,-10 22 5,-4 3-105,3-4 65,1-1 0,1 1 1,1 0-1,1 1 0,-4 17-173,7-17 298,1 0-1,1 0 1,1 1-1,2 20-297,-1-39 7,1-1 0,-1 1 0,1-1 0,0 1 0,0-1 0,0 1 0,0-1 0,1 0 0,-1 0 0,1 0 0,0 0 0,0 0 0,0 0 0,0 0 0,0 0 0,1-1 0,-1 1 0,1-1 0,-1 0 0,1 0 0,0 0 0,0 0 0,0 0 0,0 0 0,1-1 0,-1 0 0,0 0 0,1 0 0,-1 0 0,3 0-7,11 3 30,0-2 0,1 0 0,0-1 0,-1 0 0,11-2-30,-23 0-246,1 0 0,0 0 0,-1 0 0,1-1 0,-1 1 0,0-1 0,0-1 0,0 1 0,0-1 0,0 0 0,0 0 0,0 0 0,-1-1 0,4-3 246,-4 4-323,-1-1 0,0 1 0,1-1-1,-1 0 1,0 0 0,-1 0 0,1 0 0,-1 0 0,0-1 0,0 1 0,0-1-1,-1 0 1,1 1 0,-1-1 0,0 0 0,0 0 0,-1-2 323,0-11-4717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45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8324,'0'0'2033,"0"0"-1153,0 0-400,-45 119 353,28-50 63,4 3-496,6 4-224,7 2-96,0-6-80,0-52-2385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47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10373,'0'0'800,"0"0"-800,0 0-16,0 0 16,0 0 416,0 0-224,5 118-112,-28-73 0,-2-2-32,-2-3-48,7-6-80,5-5-1664,15-29-1250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3:48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10245,'0'0'1785,"0"0"-625,0 0-738,0 0-318,0 0-88,4-2-115,9-2 108,1 1 0,0 0 1,0 1-1,0 1 0,0 0 1,0 1-1,0 1 0,8 1-9,23-1 38,-40-1-34,-1 0 1,1 0-1,-1 0 0,0 1 1,1-1-1,-1 1 0,1 0 1,-1 0-1,0 1 0,0-1 1,0 1-1,0 0 0,0 0 1,0 0-1,0 0 0,-1 1 1,1 0-1,-1 0 0,1 0 1,-1 0-1,0 0 0,0 1 1,-1-1-1,1 1 0,-1-1 1,0 1-1,0 0 0,0 0 1,0 0-1,-1 1 0,1-1 1,-1 2-5,5 16 24,-1 0 1,-1 1 0,-1 0 0,-1-1-1,-1 7-24,-4 115 110,3-135-101,-4 17-152,0 0-1,-1 0 0,-2 0 1,0-1-1,-5 8 144,5-14-842,6-25-2824,-1-43 3602,2 35 176,0-1 1,1 1-1,1-1 0,1 1 1,0 0-1,0 0 0,2 0 1,3-7-113,-5 14 120,0 1 0,0-1 0,1 1 0,0 0 0,1 0 0,-1 1 0,1-1 0,0 1 0,0 0 0,1 0 1,0 1-1,-1 0 0,2 0 0,-1 0 0,0 1 0,1-1 0,-1 2 0,5-2-120,14-2 70,1 1-1,-1 1 1,1 1-1,0 2 0,-1 1 1,21 2-70,8-1-139,6-1-1524,-37 0-3149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10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0 240,'0'0'7366,"0"0"-5341,0 0-707,0 0-643,0 0-555,13 28 11,-13-28-131,20 44 244,2-2 0,4 3-244,10 5 574,1-2 0,41 40-574,-14-16 285,51 64 255,106 122-121,-131-161-253,60 47-166,-111-111 50,3-1 0,0-2-1,26 13-49,16 0-2856,-77-40-2157,-7-3-1644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11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1070 9460,'0'0'1505,"0"0"-721,0 0 17,0 0 671,-65-150-927,152 61-385,35-19 48,27-6-160,13-2 0,-1 6 0,-14 11-32,-15 17 16,-15 12-16,-13 19 16,-12 13-64,-15 11-2625,-20 11-1649,-57 16-2113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11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1 176,'0'0'8340,"0"0"-7396,0 0-287,0 0-657,0 0 176,0 0-176,7 163 912,63-51-112,4 9-63,6 0-433,-1-7-144,-2-7-112,-4-8 32,-6-10 48,-10-12-128,-52-68-4066</inkml:trace>
  <inkml:trace contextRef="#ctx0" brushRef="#br0" timeOffset="1">35 1035 12278,'0'0'1856,"0"0"-1071,-34-172-561,101 91 0,27-11-64,21-4 0,24 0-144,23 6 80,-1 12-80,-12 15-16,-29 18-3826,-108 45-6130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1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0 182 10213,'0'0'632,"0"0"-531,25-17-61,10-7-12,117-76-141,-150 99 62,6-5-84,0 1 1,0 1-1,0 0 0,0 0 1,1 0-1,-1 1 1,1 1-1,0-1 1,0 1-1,0 1 1,1-1 134,-10 2-12,1 1 0,-1-1 0,0 0 0,1 0 0,-1 0 0,1 0 1,-1 0-1,1 1 0,-1-1 0,0 0 0,1 0 0,-1 1 0,0-1 0,1 0 1,-1 1-1,0-1 0,1 0 0,-1 1 0,0-1 0,0 0 0,1 1 1,-1-1-1,0 0 0,0 1 0,0-1 0,1 1 0,-1-1 0,0 1 0,0-1 1,0 1-1,0-1 0,0 0 0,0 1 12,0 19 50,0-13-50,-1 87 553,3 118 175,-2-204-1120,2 12 342,2-3-5439,-4-14 1111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47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127 261 848,'0'0'11286,"-127"-65"-11110,127 40 208,67 3-384,93-16 0,76-3 240,65 6 336,44 8-208,61 20 17,51 7-257,31 0-48,12 7 16,-10 11-80,-35 8-32,-348-12-2017,-28 10-7268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7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7267,'0'0'2284,"0"0"-630,0 0-549,0 0-289,-3 26-344,-9 211-266,1 55-41,-1 5-1107,12-296-621,0-1-761,0 0 43,0-2 288,0-7 601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0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1 541 11765,'0'0'662,"0"0"122,0 0-346,0 0-262,0 0-123,7-23-18,0-1-22,2-1 1,0 2-1,9-15-13,-5 17 6,1 0-1,1 1 1,0 1-1,15-14-5,72-65 13,-100 97-13,41-37 1,2 1 0,16-7-1,-45 33 1,1 1 1,0 0 0,1 1 0,0 1-1,1 0 1,-1 2 0,1 0 0,7 0-2,-25 5-1,1 1 1,-1 0 0,1-1-1,-1 1 1,1 0-1,-1 0 1,1 0 0,-1 0-1,1 0 1,-1 0 0,1 1-1,-1-1 1,1 0-1,-1 1 1,1-1 0,-1 1-1,2 0 1,-2 1-2,0-1 0,0 0 0,0 1 1,0-1-1,0 1 0,-1-1 0,1 1 0,-1 0 0,1-1 0,-1 1 0,1 0 0,-1-1 0,0 1 0,0 0 0,0 0 0,0 1 2,2 55 29,-2 0 0,-3 0-1,-2 0 1,-11 42-29,9-52-629,3 0 1,1 0-1,3 7 629,2-43-4837,4-11-1721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4210,'0'0'8612,"0"0"-8132,20 125-304,-20-94-128,15 3-48,-8-27-2641,-2-5-7011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1 958 544,'0'0'9167,"0"0"-7062,0 0-1982,10-30-3,161-418 200,-153 408-309,76-169 4,-68 159-8,1 1 0,35-44-7,-54 81 1,-7 10-2,0 0 1,0 0-1,0 0 0,1 1 0,-1-1 1,1 0-1,-1 0 0,1 1 1,0-1-1,-1 1 0,1 0 0,0 0 1,0-1-1,0 1 0,0 0 0,1 0 1,-3 1 1,0 0 0,1 0 0,-1 0-1,0 0 1,0 0 0,0 0 0,1 0-1,-1 0 1,0 0 0,0 0 0,0 0-1,1 0 1,-1 0 0,0 0 0,0 0 0,0 0-1,1 0 1,-1 1 0,0-1 0,0 0-1,0 0 1,0 0 0,1 0 0,-1 0-1,0 0 1,0 1 0,0-1 0,0 0-1,0 0 1,0 0 0,1 1 0,-1-1-1,0 0 1,0 0 0,0 0 0,0 0 0,0 1-1,0-1 1,0 0 0,0 0 0,0 0-1,0 1 1,0-1 0,0 0 0,0 0-1,0 0 1,0 1 0,0-1 0,0 0-1,4 24 300,-2 0 1,0 0-1,-1 0 1,-2 0 0,0 4-301,-1 35 380,2 475 281,0-313-5169,-1-216-345,-1-9-536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2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66 678 7219,'0'0'2722,"-60"-114"-561,55 85-929,5 4-656,2-1-320,41-4-207,16 4 31,18-1-80,13 2 0,7 5-32,-2 0-2786,-6 0-1184,-4-5-1088</inkml:trace>
  <inkml:trace contextRef="#ctx0" brushRef="#br0" timeOffset="1">906 0 9332,'0'0'1713,"0"0"-400,0 0-65,-164 74-159,107 0-353,10 11-240,9 9-176,16 4 65,17 1-177,5-7-160,17-16 16,41-23-64,21-19 16,21-23-16,12-11-16,-1-9-897,-71-20-1968,-12 2-4851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14263,'0'0'784,"0"0"-768,0 0 32,157-4 80,-78 1-80,11 3-16,4-2-32,-64 2 0,-7 0-5939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3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12 211 10293,'0'0'725,"0"0"-164,-4-22-6,1 0-356,0 1 0,2-1 0,0-6-199,2 26 26,-1-1-1,0 1 0,1-1 1,-1 1-1,1-1 1,0 1-1,0-1 0,0 1 1,0 0-1,0-1 1,1 1-1,-1 0 1,1 0-1,-1 0 0,1 0 1,0 0-1,0 0 1,0 1-1,1-2-25,2 0 47,1 0-1,0 0 1,-1 0 0,1 1-1,0-1 1,2 1-47,1-1 48,13-4-16,1 1-1,-1 1 1,1 1-1,0 0 1,1 2-1,-1 1 1,0 1-1,1 1 1,-1 1-1,4 2-31,-21-3 4,1 1 0,0 0-1,-1 0 1,0 1 0,0 0 0,1 0-1,-2 0 1,1 1 0,0 0 0,-1 0 0,1 0-1,-1 1 1,-1 0 0,1 0 0,-1 0 0,1 0-1,-1 1 1,-1-1 0,1 1 0,-1 0-1,0 1 1,0 0-4,3 9-2,-1 0-1,-1 0 1,0 0 0,-1 1-1,0 0 1,-1 0-1,-2 0 1,1 5 2,-1 5-61,1-9 11,-1 0 0,-1-1 0,0 1 0,-1-1 0,-1 0 0,-1 1 0,-1 0 50,4-16 1,-6 18-1,1 0 1,-2 13-1,7-28 5,0 1 0,1-1 0,-1 1 1,1 0-1,0-1 0,1 1 0,-1 0 0,1-1 1,0 1-1,0-1 0,1 1 0,0 0-5,15 29 132,-11-23-54,0 1 0,0 0 1,-2 0-1,1 0 0,-1 3-78,0 4 222,-1 1 0,-1-1 1,-1 1-1,0-1 0,-2 1 0,-2 12-222,2-19 116,-2 0 0,0 0-1,-1 0 1,0 0 0,-1-1-1,-1 1 1,0-1 0,-1-1 0,-6 11-116,-17 17 225,-2 0 1,-2-2 0,-2-2-1,-1-1 1,-34 24-226,66-54-195,-6 4 122,1-7-3178,-1-2-4523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11717,'0'0'288,"0"0"193,0 0-353,0 0-16,229-41-64,-16 10 464,39 4 320,36 3-31,21 1-385,6 1 0,-4 2-32,-32 6-144,-33 5-159,-42 9-49,-30 0 0,-30 0-32,-141 0-1217,-3 5-4578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 8916,'0'0'1681,"0"0"-705,-102 136 161,77-64-97,5 8-303,13 1-177,7-3-192,0-10-160,2-13-64,28-12-64,7-14-48,8-9-32,7-13 16,3-7-16,2 0-32,-2-29-1344,-8-14-3026,-37 19-2546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8500,'0'0'1216,"0"0"-903,0 0-177,0 0 485,3 30 558,-1-8-1023,6 63 270,-3 39-426,-5 74 128,0-194-128,3 32 4,-3-34-5,0-1 1,1 1-1,-1-1 1,0 0-1,1 1 1,-1-1-1,1 0 0,0 1 1,-1-1-1,1 0 1,0 0-1,0 0 1,0 1-1,-1-1 0,1 0 1,0 0-1,1 0 1,-1 0-1,0-1 1,0 1-1,1 0 1,-2-1-12,1 1-1,0-1 1,-1 0 0,1 0-1,0 0 1,-1 0 0,1 0-1,0 0 1,-1-1 0,1 1-1,0 0 1,-1 0-1,1 0 1,-1-1 0,1 1-1,-1 0 1,1 0 0,0-1-1,-1 1 1,1-1 0,-1 1-1,1 0 1,-1-1-1,0 1 1,1-1 0,-1 1-1,1-1 1,-1 0 0,0 1-1,1-1 1,-1 1 0,0-1-1,0 1 1,1-1-1,-1 0 1,0 1 0,0-1-1,0 0 1,0 1 0,0-2 12,5-32-679,-4 27 497,4-68-2321,-5-50 2503,-1 45-418,7-48 418,-3 103 54,1 1 0,0 0-1,2 0 1,1 0-1,1 1 1,0 0 0,5-7-54,-9 23 55,0-1 1,0 1-1,1 0 1,0 0 0,0 0-1,1 0 1,0 1-1,0 0 1,0 1-1,7-6-55,-7 8 47,0-1-1,1 1 1,-1 0-1,0 1 1,1 0 0,-1 0-1,1 0 1,0 1-1,0-1 1,0 2-1,0-1 1,0 1-1,4 0-46,-6 1 54,-1-1-1,1 1 1,-1 0 0,0 0-1,1 1 1,-1-1 0,0 1-1,0 0 1,0 0 0,0 1-1,0-1 1,0 1-1,-1 0 1,1-1 0,-1 2-1,0-1 1,0 0 0,0 1-1,0-1 1,-1 1 0,1 0-1,-1 0 1,0 0 0,1 2-54,2 5 64,-1 0 0,0 0 0,-1 1 0,0-1 0,-1 1 1,0-1-1,-1 1 0,0 0 0,0 1-64,-2-8 13,1 1 0,-1-1 0,0 0 0,-1 0 0,1 0 0,-1 0 0,0 0 0,0 0 0,-1 0 0,1-1-1,-1 1 1,0-1 0,0 0 0,0 0 0,-1 0 0,0 0 0,1-1 0,-1 1 0,0-1 0,-1 0 0,1 0 0,-1 0 0,-3 1-13,-9 5 30,0-1 1,-1-1 0,0 0-1,0-2 1,-20 4-31,10-4 120,0-2 0,0 0 0,-1-3 0,1 0-120,28 0-3,-1 0 0,1 0 0,0 0 0,-1 1-1,1-1 1,0 0 0,-1 0 0,1 0 0,0-1 0,-1 1 0,1 0 0,0 0-1,-1 0 1,1 0 0,0 0 0,-1 0 0,1 0 0,0 0 0,-1-1-1,1 1 1,0 0 0,0 0 0,-1 0 0,1-1 0,0 1 0,0 0-1,-1 0 1,1-1 0,0 1 0,0 0 0,0-1 0,0 1 0,-1 0 0,1-1-1,0 1 1,0 0 0,0-1 0,0 1 0,0 0 0,0-1 0,0 1-1,0 0 1,0-1 0,0 1 0,0 0 0,0-1 0,0 1 0,0 0 0,0-1-1,0 1 1,0 0 0,0-1 0,1 1 0,-1 0 3,0-2-92,1 0-103,-1-1 0,1 1 0,0 0 0,0-1 0,0 1 0,0 0 0,1-1 1,-1 1-1,0 0 0,1 0 0,0 0 0,-1 0 0,1 0 0,0 0 0,0 1 0,0-1 0,0 1 1,0-1-1,2 0 195,17-11-3989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5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 1953,'0'0'6408,"0"0"-4986,0 0-1043,0 0 971,21 5 155,-9-2-1274,-2-1-28,0 0 1,-1 1-1,1 0 0,-1 1 1,8 4-204,-13-6 69,1 1 0,-1 0 0,0 0 0,0 1 0,0-1 0,0 1 0,-1 0 0,1 0 0,-1 0 0,0 0 0,0 1 0,-1-1 0,1 1 0,-1 0 0,1 3-69,7 20 235,-2 0 0,-2 0-1,0 1 1,1 24-235,-2 21 518,-4 23-518,-2-73 46,-1 0-1,-1 0 1,-1-1 0,-1 1-1,-1-1 1,-1 0 0,-1 0-1,-10 18-45,3-10 19,-2 0 0,-1-2-1,-2 0 1,0-1 0,-23 23-19,32-39-171,-2 1 0,1-2 0,-1 0-1,-1 0 1,0-1 0,0-1 0,-1 0 0,0-1 0,-1-1 0,0 0-1,0-1 1,0-1 0,-1 0 0,-16 2 171,15-4-887,-51 5-3073,14-12-2025,13-7 1997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1 9124,'0'0'1588,"0"0"-895,0 0-194,0 0 213,0 0-79,-17 16-361,-58 57-123,38-36-66,2 1-1,-11 17-82,32-37 93,1 2-1,1 0 1,1 1-1,0 0 0,-3 13-92,11-28 8,1-1-1,0 1 1,0 0-1,1 0 1,-1 0-1,1 1 1,1-1 0,-1 0-1,1 0 1,0 1-1,0-1 1,1 0-1,0 0 1,0 0-1,1 0 1,-1 0-1,1 0 1,0 0-1,1 0 1,0 0 0,0-1-1,0 0 1,3 4-8,10 9 9,1 0-1,1-2 1,1 0 0,14 9-9,85 51 79,-82-55-56,-1 1 0,0 1 0,-2 2 0,-2 2 0,7 7-23,2 12-856,-39-44-2212,-1-2-2153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5:56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7203,'0'0'1814,"0"0"-530,-23 12-44,-9 7-18,-29 21-1222,55-36 85,1 1-1,1-1 1,-1 1 0,1 0-1,-1 1 1,2-1 0,-1 0-1,0 1 1,1 0-1,0 0 1,1 0 0,-1 0-1,1 1 1,0-1 0,1 1-1,-1-1 1,1 1-1,0 2-84,0 0 59,-6 44 160,3-1-1,2 1 1,5 43-219,-2-40 126,2-1 86,2 1 1,3 0-1,2-1 0,14 39-212,2-9 335,4-1-1,25 48-334,-42-105 48,0 0-1,2 0 1,1-2 0,1 1 0,2-2-1,11 12-47,-22-28-37,0 0 0,1 0 0,-1 0 1,2-1-1,-1 0 0,1-1 0,0 0 0,1-1 0,-1 0 0,1 0 0,0-1 0,0-1 0,1 0 0,-1 0 0,1-1 0,-1-1 0,1 0 0,0 0 37,-5-1-771,7 0-1251,-7-2-4077,-6-8 726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175 314 12598,'-21'0'829,"-69"-2"-162,87 2-633,0-1-1,0 1 0,1 0 0,-1-1 1,0 1-1,1-1 0,-1 0 0,1 0 0,-1 0 1,1 0-1,-1 0 0,1-1 0,0 1 0,-1-1 1,1 0-1,0 1 0,0-1 0,0 0 0,0 0 1,1 0-1,-1-1 0,1 1 0,-1 0 0,1 0 1,0-1-1,-1 1 0,1-1 0,0 1 1,0-2-34,1-1 21,-1 0 1,0 0 0,1 0-1,0 1 1,1-1 0,-1 0 0,1 0-1,-1 0 1,2 1 0,-1-1 0,0 0-1,1 1 1,0-1 0,1-1-22,3-4 8,0 1 0,1 0 1,0 0-1,0 1 0,1 0 1,0 0-1,1 0 0,-1 1 0,3 0-8,12-10 9,1 2 0,1 1 0,5-1-9,-13 6 0,0 2-1,1 0 1,0 1-1,1 1 1,-1 1-1,1 0 1,0 1 0,0 1-1,0 1 1,0 1-1,0 1 1,12 1 0,-27-1-3,0 0 0,-1 0 1,1 0-1,0 0 0,-1 1 0,1-1 1,-1 1-1,1 0 0,-1 0 1,0 0-1,0 1 0,0-1 1,0 1-1,0-1 0,0 3 3,1 0-4,0 0 1,-1 0-1,1 1 0,-1 0 0,-1 0 1,1-1-1,-1 2 0,0-1 0,0 0 4,2 18 2,0 0 0,-1 0 0,-2 0-1,0 16-1,-1-32 6,1 39 21,-2 0-1,-3 0 0,-1-1 0,-2 1 1,-2-1-1,-9 21-26,-29 64 42,23-70 89,4 0 0,-12 58-131,30-110 31,-1 3 64,1 1 1,1-1-1,0 1 1,0 1-96,1-11 10,0-1 1,0 1 0,0-1-1,1 1 1,-1-1-1,1 1 1,-1-1-1,1 1 1,0-1 0,0 1-1,0-1 1,0 0-1,1 1 1,-1-1 0,1 0-1,-1 0 1,1 0-1,-1 0 1,1 0-1,0 0 1,0-1 0,2 2-11,1 0-2,1-1 1,0 0 0,-1 0-1,1 0 1,0 0-1,0-1 1,0 0 0,5 0 1,55 0-36,-64-1 35,18-1-211,-1-2 0,0 0 0,1-1 0,-1-1 1,0-1-1,-1-1 0,0 0 0,0-1 0,0-1 1,-1-1-1,-1-1 0,1 0 0,9-9 212,-18 13-1412,0 0-1,-1 0 0,0-1 1,3-3 1412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1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0 719 11013,'0'0'2001,"0"0"-1617,0 0-384,0 0-48,0 0 32,0 0-3650</inkml:trace>
  <inkml:trace contextRef="#ctx0" brushRef="#br0" timeOffset="1">1214 0 11845,'0'0'2145,"0"0"-1600,0 0-177,22 141-272,-22-40 0,-15 0-80,11-10-16,1-19-48,3-61-2673,0-11-1713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97 377 8996,'0'0'3394,"-94"-159"-2066,91 116-639,3 8 15,28-1-416,31 2-192,23 1-64,20 6 48,8 18-80,-1 9-512,-74 0-3442,-10 22-3521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1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10613,'0'0'1304,"0"0"-991,0 0-145,0 0 395,4 28-30,-3-20-501,22 202 347,-20-167-342,8 71 53,-9-100-103,1 0-1,0 0 1,1-1 0,1 1 0,0-1 0,6 10 13,-11-21-85,1-1-1,0 1 1,0-1-1,0 1 1,0-1-1,0 0 1,0 1-1,1-1 1,-1 0-1,0 0 1,1 0-1,-1 0 1,1 0 0,-1 0-1,1 0 1,0 0 85,0-1-82,-1 1 1,0-1-1,0 0 1,0 0-1,0 0 1,0 0 0,0 0-1,0 0 1,1-1-1,-1 1 1,0 0-1,0 0 1,0-1 0,0 1-1,0-1 1,0 1-1,0-1 1,0 1-1,0-1 82,2-2-99,1 0-1,-1 0 0,0 0 0,-1 0 0,1-1 1,0 1-1,-1-1 0,0 1 0,0-1 0,0 0 1,0-2 99,37-110-355,-28 76 388,2 0 0,2 1-1,5-5-32,-18 41 19,0-1 0,0 1 0,0 0 0,0 0 0,1 0 0,0 1 0,-1-1 0,1 1 0,0-1 0,0 1 0,1 0 0,-1 0 0,4-1-19,-6 2-49,0 1 0,0-1 0,0 1 0,0-1 0,0 1 0,1 0 0,-1 0 0,0-1 0,0 1 0,1 0 0,-1 0 0,0 0-1,0 1 1,1-1 0,-1 0 0,0 0 0,0 1 0,0-1 0,0 0 0,1 1 0,-1-1 0,0 1 0,0 0 0,0-1 0,0 1-1,0 0 1,0 0 0,0-1 0,0 1 0,-1 0 0,1 0 0,0 0 0,0 0 0,-1 0 0,1 0 0,-1 0 0,1 1 0,-1-1-1,1 0 1,-1 0 0,0 0 0,1 1 49,3 8-3420</inkml:trace>
  <inkml:trace contextRef="#ctx0" brushRef="#br0" timeOffset="1">592 211 2945,'0'0'2193,"0"0"-192,0 0-656,35 128-401,-33-92-159,3-5-321,5-9-432,10-8-32,5-14-112,7 0-608,-19-20-2418,-1-9-3601</inkml:trace>
  <inkml:trace contextRef="#ctx0" brushRef="#br0" timeOffset="2">871 57 7716,'0'0'2193,"0"0"-433,0 0-639,0 0-753,0 0-368,0 0-1441,12-5-768,-5 17-4402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2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3842,'0'0'389,"0"0"-141,0 0 83,0 0 91,0 0 125,19-3-3,79-16 232,-95 19-656,0 0-1,0 1 0,0-1 1,0 0-1,-1 1 1,1 0-1,0 0 0,0 0 1,0 0-1,-1 0 1,1 0-1,-1 1 0,1-1 1,-1 1-1,1 0 1,-1-1-1,0 1 1,0 0-1,0 1 0,0-1 1,0 0-1,0 0 1,-1 1-1,2 1-119,3 6 83,0 0-1,0 0 1,-1 0-1,0 1 1,2 10-83,4 16 290,-3 0 0,-1 1 0,2 37-290,0 117 171,-8-137-121,4 276 100,-5-412-145,3-190 0,1 187-6,4 1 0,7-20 1,-12 87 7,0 1 0,1 0 1,1 0-1,0 1 0,1 0 1,1 0-1,0 0 0,8-11-7,-11 19 4,1 0 1,0 0-1,0 0 0,1 1 0,0 0 0,0 0 0,0 0 1,0 1-1,1 0 0,0 0 0,0 0 0,0 1 0,0 0 0,0 1 1,1-1-1,-1 1 0,1 1 0,2-1-4,-2 1 16,0 0 0,0 0 0,1 0 0,-1 1 0,0 1 0,0-1 0,0 1 0,0 1 0,8 1-16,-13-2 10,0 1 0,0-1 0,-1 1 0,1 0 0,0 0 0,-1 0 0,1 0 0,-1 0 0,0 0-1,0 1 1,0-1 0,0 1 0,0-1 0,0 1 0,-1 0 0,1 0 0,-1 0 0,0 0 0,0 0 0,0 0 0,0 0 0,0 0 0,-1 0 0,1 1 0,-1-1 0,0 1-10,1 9 22,0 1 1,0-1-1,-2 1 1,0-1-1,0 0 0,-1 1 1,-1-1-1,0 0 1,-1 0-1,-1-1 0,1 1 1,-2-1-1,0 0 1,0 0-1,-2-1 0,1 1 1,-1-2-1,-1 1 1,1-1-1,-4 2-22,8-8-137,4-3 4,-1 0 0,1-1-1,-1 1 1,0 0 0,1-1-1,-1 1 1,0-1 0,1 1-1,-1 0 1,0-1 0,0 0-1,1 1 1,-1-1-1,0 1 1,0-1 0,0 0 133,0 0-4098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0 668 10037,'0'0'1016,"0"0"-672,0 0 128,0 0 222,25-9-230,84-30-168,-98 34-264,0 0 0,0-1-1,0 0 1,-1-1 0,1 0-1,-2-1 1,5-3-32,0-2 27,0 2-11,-1-2 1,-1 0 0,0 0 0,-1-1 0,-1 0-1,0-1 1,-1 0 0,0-1 0,-1 0-1,-1 0 1,-1-1 0,0 1 0,-1-2 0,1-6-17,3-28 86,-3-1 0,-1 1 0,-3-1-1,-2-10-85,0 61 53,0 0-1,-1 0 0,1 0 0,0 0 0,0 0 0,-1 0 0,1 0 0,-1 0 0,0 0 0,1 1 0,-1-1 0,0 0 0,0 0 0,0 1 0,0-1 0,-1 1 0,1-1 0,0 1 0,-1-1 0,1 1 0,-1 0 0,1-1 0,-1 1 1,0 0-53,0 0 62,0 0 0,-1 0 0,1 1 0,0-1 0,-1 0 0,1 1 0,-1 0 0,1-1 0,-1 1 0,1 0 0,0 1 0,-1-1 0,1 0 0,-1 1 0,1-1 0,-1 1 0,1-1 0,0 1 0,0 0 0,-1 1-62,0-1 21,0 1 1,0 0 0,1-1 0,-1 1 0,1 0 0,0 1-1,-1-1 1,1 0 0,0 1 0,0-1 0,0 1 0,1 0-1,-2 1-21,-16 43 180,17-44-168,-10 34 7,2-1 0,2 1 1,1 1-1,2-1 1,1 10-20,-1 53 47,7 40-47,-1-117 9,1 0 1,1-1 0,1 1 0,0-1-1,2 0 1,1 0 0,1-1 0,1 1-1,3 4-9,-7-17-12,-1 0-1,1-1 1,1 1-1,0-1 1,0-1 0,0 1-1,1-1 1,0 0-1,1-1 1,-1 0-1,1 0 1,0 0-1,1-1 1,-1 0-1,1-1 1,0 0-1,0 0 1,1-1-1,-1-1 1,1 1-1,-1-1 1,5 0 12,30-1-1433,-23-5-2152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03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0 737 8564,'0'0'1515,"0"0"-941,0 20-323,0 1-146,1 0 0,3 20-105,-3-39 11,-1 1 0,1-1 0,0 0-1,0 0 1,0 0 0,0 0 0,0 0-1,0 0 1,1 0 0,-1 0 0,1 0-1,-1 0 1,1-1 0,0 1 0,0-1-1,-1 1 1,1-1 0,0 0 0,0 0-1,0 0 1,1 0 0,-1 0 0,0 0-1,0 0 1,0-1 0,1 1 0,-1-1-1,0 0 1,1 0 0,-1 0 0,3 0-11,1 1 48,13 2 3,-1-2 0,0 0 0,1-1 1,-1-1-1,10-1-51,-17 0 23,-1 0 0,1-1-1,0 0 1,-1 0 0,0-1 0,0-1 0,0 0 0,0 0-1,7-6-22,-3 2 32,0-2 0,-1 0-1,0-1 1,0 0 0,-2-1 0,1-1-32,-7 8 23,0-1 1,-1 1 0,0-1 0,-1 0-1,1-1 1,-1 1 0,0-1 0,-1 1-1,0-1 1,0 0 0,-1 0 0,0 0 0,0 0-1,-1-2-23,0 5 43,0-1 0,0 1-1,0-1 1,-1 1-1,0-1 1,0 1 0,0-1-1,-1 1-42,1 3 16,0 0 1,0 0-1,0 1 0,-1-1 0,1 1 1,0-1-1,-1 1 0,1-1 1,-1 1-1,1 0 0,-1 0 0,0-1 1,0 1-1,0 1 0,1-1 0,-1 0 1,0 0-1,0 1 0,0-1 1,0 1-1,0-1 0,0 1 0,-1 0-16,-6-2 78,0 1 0,0 0 0,0 0-1,0 1 1,-1 0 0,1 1-1,0 0 1,0 0 0,0 1 0,-1 0-78,6 0 15,-1 0 1,0 0-1,1 0 1,0 1-1,0-1 1,0 1-1,0 0 1,0 0-1,0 1 1,1-1 0,-1 1-1,1 0 1,0-1-1,0 2 1,1-1-1,-1 0 1,1 0-1,0 1 1,0 0-16,-3 8 9,2 0 0,0 0 0,0 0 0,2 1 0,-1-1 0,2 0 0,0 1 0,0-1 1,1 0-1,3 12-9,-3-17 3,2-1 0,-1 1 0,1 0 0,0-1 0,1 0 1,0 0-1,0 0 0,1 0 0,-1-1 0,1 1 1,1-1-1,-1 0 0,1-1 0,0 1 0,3 0-3,5 5 1,0 0-1,1-2 1,1 0-1,0 0 1,0-2-1,7 3 0,-7-5-3,0 0 0,1-1 0,-1 0 0,1-2 0,-1 0 0,1 0 0,0-2 0,0 0 3,-5-1-9,0 0 1,-1 0 0,1-1-1,-1 0 1,0-1-1,0-1 1,0 0 0,0 0-1,0-1 1,-1-1-1,0 1 1,1-2 8,16-14-57,-1-1-1,-1-1 1,-1-1-1,-1-1 1,15-22 57,4-11-283,-3-2-1,7-17 284,-5 2-115,-3-2 1,13-44 114,-35 78 9,-2-1 0,-2 0 0,-2-1 0,-2 0 0,1-26-9,-8 53-181,0 7 1987,-5 30-245,-17 84-1339,4 1 0,5 0 0,3 58-222,9-29-9,2-44-335,-4 0 1,-4 1-1,-6 16 344,10-96-327,2-7 99,0 1 0,-1-1 0,1 0 0,-1 0 0,0 0 0,0 0 0,0 0 0,0 0 0,0 0 0,-1 0 0,1 0 0,-1-1 0,0 1 0,0 0 228,1-3-21,1 0-1,0 1 1,0-1 0,-1 0 0,1 0-1,-1 0 1,1 0 0,0 0-1,-1 1 1,1-1 0,0 0-1,-1 0 1,1 0 0,-1 0-1,1 0 1,0 0 0,-1 0-1,1 0 1,0 0 0,-1-1-1,1 1 1,0 0 0,-1 0 0,1 0-1,-1 0 1,1 0 0,0-1-1,-1 1 1,1 0 0,0 0-1,0-1 1,-1 1 0,1 0-1,0 0 1,0-1 0,-1 1-1,1 0 1,0-1 0,0 1-1,0 0 1,-1-1 0,1 1 0,0 0-1,0-1 1,0 1 0,0 0-1,0-1 22,-7-22-177,3-7 356,2-1-1,0 0 1,3 0 0,2-26-179,-2 50 119,0-1 0,1 1 0,0 0 0,0 0 1,0 0-1,1 0 0,0 0 0,0 0 0,1 1 0,0 0 1,0 0-1,4-5-119,-1 2 114,1 2 1,0-1 0,1 1-1,0 0 1,0 0 0,0 1-1,1 1 1,1-1-115,16-6 121,0 1 0,1 1 0,0 2 0,1 1 0,-1 1 0,4 1-121,21-2 226,44 0-226,-32 6-3131,-65 1-3830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11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9780,'0'0'961,"0"0"-801,0 0-160,0 0 32,-59 166 48,24-99 80,0-2 0,5-9 0,8-7-48,4-6-80,6-10-16,7-6-16,5-9-48,-5-11-1312,0-7-1794,3 0-896,-6-12 1521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12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2673,'0'0'945,"0"0"-337,-67 156 192,49-117-95,8-10 47,10-7-48,0-6-544,3-7-160,27-9 0,-13 0-2609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2:20:08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0 400,'0'0'9396,"0"0"-8451,0 0-945,0 0 0,0 0 16,0 0 160,147 9 16,-100 2 0,-7 0 96,-3 3-112,1-1-16,-4 1-128,1-3-32,-30-9-1200,-5 0-7700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12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5939,'0'0'1006,"0"0"-700,0 0-95,0 0 61,30-13-114,100-41-102,-116 49-54,0 1 1,0 0 0,0 1 0,1 1 0,0 0 0,-1 1 0,1 1-1,0 0 1,6 1-3,20 1 49,-35-3-28,1 2 0,0-1 0,-1 1 0,1 0 0,-1 0 0,1 1 0,-1-1 0,5 3-21,-8-2 17,0-1-1,0 1 1,0 0 0,-1 0 0,1 0-1,-1 0 1,0 0 0,1 0 0,-1 1-1,0-1 1,0 1 0,-1-1-1,1 1 1,0 0 0,-1 0 0,0 0-1,1 0 1,-1 0 0,0 2-17,3 13 56,-2 0 0,0 0 0,-1 0 0,-1 0 0,-2 16-56,1 2-397,1-19-1831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3:36:21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7219,'184'20'224,"12"2"241,68-1 127,54-10 448,43-11-79,19 0 351,-7 0-335,-4-7 31,-9-9-527,-12 3-241,-22 2-112,-50 0-112,-50 4-32,-54 2-64,-172 5-3250,-2 0-4850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E7E3-F228-4700-B951-D97F0BB5807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4AE3C-D735-436E-8CA4-626B8B005D6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8DE8C-9E7F-49FF-B8AA-F6DEBF785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11203710" cy="5301672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16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3.xml"/><Relationship Id="rId21" Type="http://schemas.openxmlformats.org/officeDocument/2006/relationships/image" Target="../media/image465.png"/><Relationship Id="rId42" Type="http://schemas.openxmlformats.org/officeDocument/2006/relationships/customXml" Target="../ink/ink481.xml"/><Relationship Id="rId47" Type="http://schemas.openxmlformats.org/officeDocument/2006/relationships/image" Target="../media/image477.png"/><Relationship Id="rId63" Type="http://schemas.openxmlformats.org/officeDocument/2006/relationships/image" Target="../media/image485.png"/><Relationship Id="rId68" Type="http://schemas.openxmlformats.org/officeDocument/2006/relationships/customXml" Target="../ink/ink494.xml"/><Relationship Id="rId7" Type="http://schemas.openxmlformats.org/officeDocument/2006/relationships/image" Target="../media/image458.png"/><Relationship Id="rId2" Type="http://schemas.openxmlformats.org/officeDocument/2006/relationships/image" Target="../media/image127.png"/><Relationship Id="rId16" Type="http://schemas.openxmlformats.org/officeDocument/2006/relationships/customXml" Target="../ink/ink468.xml"/><Relationship Id="rId29" Type="http://schemas.openxmlformats.org/officeDocument/2006/relationships/image" Target="../media/image469.png"/><Relationship Id="rId11" Type="http://schemas.openxmlformats.org/officeDocument/2006/relationships/image" Target="../media/image460.png"/><Relationship Id="rId24" Type="http://schemas.openxmlformats.org/officeDocument/2006/relationships/customXml" Target="../ink/ink472.xml"/><Relationship Id="rId32" Type="http://schemas.openxmlformats.org/officeDocument/2006/relationships/customXml" Target="../ink/ink476.xml"/><Relationship Id="rId37" Type="http://schemas.openxmlformats.org/officeDocument/2006/relationships/image" Target="../media/image472.png"/><Relationship Id="rId40" Type="http://schemas.openxmlformats.org/officeDocument/2006/relationships/customXml" Target="../ink/ink480.xml"/><Relationship Id="rId45" Type="http://schemas.openxmlformats.org/officeDocument/2006/relationships/image" Target="../media/image476.png"/><Relationship Id="rId53" Type="http://schemas.openxmlformats.org/officeDocument/2006/relationships/image" Target="../media/image480.png"/><Relationship Id="rId58" Type="http://schemas.openxmlformats.org/officeDocument/2006/relationships/customXml" Target="../ink/ink489.xml"/><Relationship Id="rId66" Type="http://schemas.openxmlformats.org/officeDocument/2006/relationships/customXml" Target="../ink/ink493.xml"/><Relationship Id="rId5" Type="http://schemas.openxmlformats.org/officeDocument/2006/relationships/image" Target="../media/image457.png"/><Relationship Id="rId61" Type="http://schemas.openxmlformats.org/officeDocument/2006/relationships/image" Target="../media/image484.png"/><Relationship Id="rId19" Type="http://schemas.openxmlformats.org/officeDocument/2006/relationships/image" Target="../media/image464.png"/><Relationship Id="rId14" Type="http://schemas.openxmlformats.org/officeDocument/2006/relationships/customXml" Target="../ink/ink467.xml"/><Relationship Id="rId22" Type="http://schemas.openxmlformats.org/officeDocument/2006/relationships/customXml" Target="../ink/ink471.xml"/><Relationship Id="rId27" Type="http://schemas.openxmlformats.org/officeDocument/2006/relationships/image" Target="../media/image468.png"/><Relationship Id="rId30" Type="http://schemas.openxmlformats.org/officeDocument/2006/relationships/customXml" Target="../ink/ink475.xml"/><Relationship Id="rId35" Type="http://schemas.openxmlformats.org/officeDocument/2006/relationships/image" Target="../media/image471.png"/><Relationship Id="rId43" Type="http://schemas.openxmlformats.org/officeDocument/2006/relationships/image" Target="../media/image475.png"/><Relationship Id="rId48" Type="http://schemas.openxmlformats.org/officeDocument/2006/relationships/customXml" Target="../ink/ink484.xml"/><Relationship Id="rId56" Type="http://schemas.openxmlformats.org/officeDocument/2006/relationships/customXml" Target="../ink/ink488.xml"/><Relationship Id="rId64" Type="http://schemas.openxmlformats.org/officeDocument/2006/relationships/customXml" Target="../ink/ink492.xml"/><Relationship Id="rId69" Type="http://schemas.openxmlformats.org/officeDocument/2006/relationships/image" Target="../media/image488.png"/><Relationship Id="rId8" Type="http://schemas.openxmlformats.org/officeDocument/2006/relationships/customXml" Target="../ink/ink464.xml"/><Relationship Id="rId51" Type="http://schemas.openxmlformats.org/officeDocument/2006/relationships/image" Target="../media/image479.png"/><Relationship Id="rId3" Type="http://schemas.microsoft.com/office/2007/relationships/hdphoto" Target="../media/hdphoto1.wdp"/><Relationship Id="rId12" Type="http://schemas.openxmlformats.org/officeDocument/2006/relationships/customXml" Target="../ink/ink466.xml"/><Relationship Id="rId17" Type="http://schemas.openxmlformats.org/officeDocument/2006/relationships/image" Target="../media/image463.png"/><Relationship Id="rId25" Type="http://schemas.openxmlformats.org/officeDocument/2006/relationships/image" Target="../media/image467.png"/><Relationship Id="rId33" Type="http://schemas.openxmlformats.org/officeDocument/2006/relationships/image" Target="../media/image470.png"/><Relationship Id="rId38" Type="http://schemas.openxmlformats.org/officeDocument/2006/relationships/customXml" Target="../ink/ink479.xml"/><Relationship Id="rId46" Type="http://schemas.openxmlformats.org/officeDocument/2006/relationships/customXml" Target="../ink/ink483.xml"/><Relationship Id="rId59" Type="http://schemas.openxmlformats.org/officeDocument/2006/relationships/image" Target="../media/image483.png"/><Relationship Id="rId67" Type="http://schemas.openxmlformats.org/officeDocument/2006/relationships/image" Target="../media/image487.png"/><Relationship Id="rId20" Type="http://schemas.openxmlformats.org/officeDocument/2006/relationships/customXml" Target="../ink/ink470.xml"/><Relationship Id="rId41" Type="http://schemas.openxmlformats.org/officeDocument/2006/relationships/image" Target="../media/image474.png"/><Relationship Id="rId54" Type="http://schemas.openxmlformats.org/officeDocument/2006/relationships/customXml" Target="../ink/ink487.xml"/><Relationship Id="rId62" Type="http://schemas.openxmlformats.org/officeDocument/2006/relationships/customXml" Target="../ink/ink49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63.xml"/><Relationship Id="rId15" Type="http://schemas.openxmlformats.org/officeDocument/2006/relationships/image" Target="../media/image462.png"/><Relationship Id="rId23" Type="http://schemas.openxmlformats.org/officeDocument/2006/relationships/image" Target="../media/image466.png"/><Relationship Id="rId28" Type="http://schemas.openxmlformats.org/officeDocument/2006/relationships/customXml" Target="../ink/ink474.xml"/><Relationship Id="rId36" Type="http://schemas.openxmlformats.org/officeDocument/2006/relationships/customXml" Target="../ink/ink478.xml"/><Relationship Id="rId49" Type="http://schemas.openxmlformats.org/officeDocument/2006/relationships/image" Target="../media/image478.png"/><Relationship Id="rId57" Type="http://schemas.openxmlformats.org/officeDocument/2006/relationships/image" Target="../media/image482.png"/><Relationship Id="rId10" Type="http://schemas.openxmlformats.org/officeDocument/2006/relationships/customXml" Target="../ink/ink465.xml"/><Relationship Id="rId31" Type="http://schemas.openxmlformats.org/officeDocument/2006/relationships/image" Target="../media/image88.png"/><Relationship Id="rId44" Type="http://schemas.openxmlformats.org/officeDocument/2006/relationships/customXml" Target="../ink/ink482.xml"/><Relationship Id="rId52" Type="http://schemas.openxmlformats.org/officeDocument/2006/relationships/customXml" Target="../ink/ink486.xml"/><Relationship Id="rId60" Type="http://schemas.openxmlformats.org/officeDocument/2006/relationships/customXml" Target="../ink/ink490.xml"/><Relationship Id="rId65" Type="http://schemas.openxmlformats.org/officeDocument/2006/relationships/image" Target="../media/image486.png"/><Relationship Id="rId4" Type="http://schemas.openxmlformats.org/officeDocument/2006/relationships/customXml" Target="../ink/ink462.xml"/><Relationship Id="rId9" Type="http://schemas.openxmlformats.org/officeDocument/2006/relationships/image" Target="../media/image459.png"/><Relationship Id="rId13" Type="http://schemas.openxmlformats.org/officeDocument/2006/relationships/image" Target="../media/image461.png"/><Relationship Id="rId18" Type="http://schemas.openxmlformats.org/officeDocument/2006/relationships/customXml" Target="../ink/ink469.xml"/><Relationship Id="rId39" Type="http://schemas.openxmlformats.org/officeDocument/2006/relationships/image" Target="../media/image473.png"/><Relationship Id="rId34" Type="http://schemas.openxmlformats.org/officeDocument/2006/relationships/customXml" Target="../ink/ink477.xml"/><Relationship Id="rId50" Type="http://schemas.openxmlformats.org/officeDocument/2006/relationships/customXml" Target="../ink/ink485.xml"/><Relationship Id="rId55" Type="http://schemas.openxmlformats.org/officeDocument/2006/relationships/image" Target="../media/image4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customXml" Target="../ink/ink4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0.png"/><Relationship Id="rId4" Type="http://schemas.openxmlformats.org/officeDocument/2006/relationships/customXml" Target="../ink/ink49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customXml" Target="../ink/ink505.xml"/><Relationship Id="rId26" Type="http://schemas.openxmlformats.org/officeDocument/2006/relationships/customXml" Target="../ink/ink509.xml"/><Relationship Id="rId39" Type="http://schemas.openxmlformats.org/officeDocument/2006/relationships/image" Target="../media/image508.png"/><Relationship Id="rId21" Type="http://schemas.openxmlformats.org/officeDocument/2006/relationships/image" Target="../media/image499.png"/><Relationship Id="rId34" Type="http://schemas.openxmlformats.org/officeDocument/2006/relationships/customXml" Target="../ink/ink513.xml"/><Relationship Id="rId42" Type="http://schemas.openxmlformats.org/officeDocument/2006/relationships/customXml" Target="../ink/ink517.xml"/><Relationship Id="rId47" Type="http://schemas.openxmlformats.org/officeDocument/2006/relationships/image" Target="../media/image512.png"/><Relationship Id="rId7" Type="http://schemas.openxmlformats.org/officeDocument/2006/relationships/image" Target="../media/image493.png"/><Relationship Id="rId2" Type="http://schemas.openxmlformats.org/officeDocument/2006/relationships/customXml" Target="../ink/ink497.xml"/><Relationship Id="rId16" Type="http://schemas.openxmlformats.org/officeDocument/2006/relationships/customXml" Target="../ink/ink504.xml"/><Relationship Id="rId29" Type="http://schemas.openxmlformats.org/officeDocument/2006/relationships/image" Target="../media/image503.png"/><Relationship Id="rId11" Type="http://schemas.openxmlformats.org/officeDocument/2006/relationships/image" Target="../media/image495.png"/><Relationship Id="rId24" Type="http://schemas.openxmlformats.org/officeDocument/2006/relationships/customXml" Target="../ink/ink508.xml"/><Relationship Id="rId32" Type="http://schemas.openxmlformats.org/officeDocument/2006/relationships/customXml" Target="../ink/ink512.xml"/><Relationship Id="rId37" Type="http://schemas.openxmlformats.org/officeDocument/2006/relationships/image" Target="../media/image507.png"/><Relationship Id="rId40" Type="http://schemas.openxmlformats.org/officeDocument/2006/relationships/customXml" Target="../ink/ink516.xml"/><Relationship Id="rId45" Type="http://schemas.openxmlformats.org/officeDocument/2006/relationships/image" Target="../media/image511.png"/><Relationship Id="rId5" Type="http://schemas.openxmlformats.org/officeDocument/2006/relationships/image" Target="../media/image492.png"/><Relationship Id="rId15" Type="http://schemas.openxmlformats.org/officeDocument/2006/relationships/image" Target="../media/image496.png"/><Relationship Id="rId23" Type="http://schemas.openxmlformats.org/officeDocument/2006/relationships/image" Target="../media/image500.png"/><Relationship Id="rId28" Type="http://schemas.openxmlformats.org/officeDocument/2006/relationships/customXml" Target="../ink/ink510.xml"/><Relationship Id="rId36" Type="http://schemas.openxmlformats.org/officeDocument/2006/relationships/customXml" Target="../ink/ink514.xml"/><Relationship Id="rId49" Type="http://schemas.openxmlformats.org/officeDocument/2006/relationships/image" Target="../media/image513.png"/><Relationship Id="rId10" Type="http://schemas.openxmlformats.org/officeDocument/2006/relationships/customXml" Target="../ink/ink501.xml"/><Relationship Id="rId19" Type="http://schemas.openxmlformats.org/officeDocument/2006/relationships/image" Target="../media/image498.png"/><Relationship Id="rId31" Type="http://schemas.openxmlformats.org/officeDocument/2006/relationships/image" Target="../media/image504.png"/><Relationship Id="rId44" Type="http://schemas.openxmlformats.org/officeDocument/2006/relationships/customXml" Target="../ink/ink518.xml"/><Relationship Id="rId4" Type="http://schemas.openxmlformats.org/officeDocument/2006/relationships/customXml" Target="../ink/ink498.xml"/><Relationship Id="rId9" Type="http://schemas.openxmlformats.org/officeDocument/2006/relationships/image" Target="../media/image494.png"/><Relationship Id="rId14" Type="http://schemas.openxmlformats.org/officeDocument/2006/relationships/customXml" Target="../ink/ink503.xml"/><Relationship Id="rId22" Type="http://schemas.openxmlformats.org/officeDocument/2006/relationships/customXml" Target="../ink/ink507.xml"/><Relationship Id="rId27" Type="http://schemas.openxmlformats.org/officeDocument/2006/relationships/image" Target="../media/image502.png"/><Relationship Id="rId30" Type="http://schemas.openxmlformats.org/officeDocument/2006/relationships/customXml" Target="../ink/ink511.xml"/><Relationship Id="rId35" Type="http://schemas.openxmlformats.org/officeDocument/2006/relationships/image" Target="../media/image506.png"/><Relationship Id="rId43" Type="http://schemas.openxmlformats.org/officeDocument/2006/relationships/image" Target="../media/image510.png"/><Relationship Id="rId48" Type="http://schemas.openxmlformats.org/officeDocument/2006/relationships/customXml" Target="../ink/ink520.xml"/><Relationship Id="rId8" Type="http://schemas.openxmlformats.org/officeDocument/2006/relationships/customXml" Target="../ink/ink500.xml"/><Relationship Id="rId3" Type="http://schemas.openxmlformats.org/officeDocument/2006/relationships/image" Target="../media/image491.png"/><Relationship Id="rId12" Type="http://schemas.openxmlformats.org/officeDocument/2006/relationships/customXml" Target="../ink/ink502.xml"/><Relationship Id="rId17" Type="http://schemas.openxmlformats.org/officeDocument/2006/relationships/image" Target="../media/image497.png"/><Relationship Id="rId25" Type="http://schemas.openxmlformats.org/officeDocument/2006/relationships/image" Target="../media/image501.png"/><Relationship Id="rId33" Type="http://schemas.openxmlformats.org/officeDocument/2006/relationships/image" Target="../media/image505.png"/><Relationship Id="rId38" Type="http://schemas.openxmlformats.org/officeDocument/2006/relationships/customXml" Target="../ink/ink515.xml"/><Relationship Id="rId46" Type="http://schemas.openxmlformats.org/officeDocument/2006/relationships/customXml" Target="../ink/ink519.xml"/><Relationship Id="rId20" Type="http://schemas.openxmlformats.org/officeDocument/2006/relationships/customXml" Target="../ink/ink506.xml"/><Relationship Id="rId41" Type="http://schemas.openxmlformats.org/officeDocument/2006/relationships/image" Target="../media/image50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99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1.png"/><Relationship Id="rId21" Type="http://schemas.openxmlformats.org/officeDocument/2006/relationships/image" Target="../media/image523.png"/><Relationship Id="rId63" Type="http://schemas.openxmlformats.org/officeDocument/2006/relationships/image" Target="../media/image544.png"/><Relationship Id="rId159" Type="http://schemas.openxmlformats.org/officeDocument/2006/relationships/image" Target="../media/image591.png"/><Relationship Id="rId170" Type="http://schemas.openxmlformats.org/officeDocument/2006/relationships/customXml" Target="../ink/ink605.xml"/><Relationship Id="rId226" Type="http://schemas.openxmlformats.org/officeDocument/2006/relationships/customXml" Target="../ink/ink633.xml"/><Relationship Id="rId268" Type="http://schemas.openxmlformats.org/officeDocument/2006/relationships/image" Target="../media/image645.png"/><Relationship Id="rId11" Type="http://schemas.openxmlformats.org/officeDocument/2006/relationships/image" Target="../media/image518.png"/><Relationship Id="rId32" Type="http://schemas.openxmlformats.org/officeDocument/2006/relationships/customXml" Target="../ink/ink536.xml"/><Relationship Id="rId53" Type="http://schemas.openxmlformats.org/officeDocument/2006/relationships/image" Target="../media/image539.png"/><Relationship Id="rId74" Type="http://schemas.openxmlformats.org/officeDocument/2006/relationships/customXml" Target="../ink/ink557.xml"/><Relationship Id="rId128" Type="http://schemas.openxmlformats.org/officeDocument/2006/relationships/customXml" Target="../ink/ink584.xml"/><Relationship Id="rId149" Type="http://schemas.openxmlformats.org/officeDocument/2006/relationships/image" Target="../media/image586.png"/><Relationship Id="rId5" Type="http://schemas.openxmlformats.org/officeDocument/2006/relationships/image" Target="../media/image515.png"/><Relationship Id="rId95" Type="http://schemas.openxmlformats.org/officeDocument/2006/relationships/image" Target="../media/image560.png"/><Relationship Id="rId160" Type="http://schemas.openxmlformats.org/officeDocument/2006/relationships/customXml" Target="../ink/ink600.xml"/><Relationship Id="rId181" Type="http://schemas.openxmlformats.org/officeDocument/2006/relationships/image" Target="../media/image602.png"/><Relationship Id="rId216" Type="http://schemas.openxmlformats.org/officeDocument/2006/relationships/customXml" Target="../ink/ink628.xml"/><Relationship Id="rId237" Type="http://schemas.openxmlformats.org/officeDocument/2006/relationships/customXml" Target="../ink/ink639.xml"/><Relationship Id="rId258" Type="http://schemas.openxmlformats.org/officeDocument/2006/relationships/image" Target="../media/image640.png"/><Relationship Id="rId22" Type="http://schemas.openxmlformats.org/officeDocument/2006/relationships/customXml" Target="../ink/ink531.xml"/><Relationship Id="rId43" Type="http://schemas.openxmlformats.org/officeDocument/2006/relationships/image" Target="../media/image534.png"/><Relationship Id="rId64" Type="http://schemas.openxmlformats.org/officeDocument/2006/relationships/customXml" Target="../ink/ink552.xml"/><Relationship Id="rId118" Type="http://schemas.openxmlformats.org/officeDocument/2006/relationships/customXml" Target="../ink/ink579.xml"/><Relationship Id="rId139" Type="http://schemas.openxmlformats.org/officeDocument/2006/relationships/image" Target="../media/image581.png"/><Relationship Id="rId85" Type="http://schemas.openxmlformats.org/officeDocument/2006/relationships/image" Target="../media/image555.png"/><Relationship Id="rId150" Type="http://schemas.openxmlformats.org/officeDocument/2006/relationships/customXml" Target="../ink/ink595.xml"/><Relationship Id="rId171" Type="http://schemas.openxmlformats.org/officeDocument/2006/relationships/image" Target="../media/image597.png"/><Relationship Id="rId192" Type="http://schemas.openxmlformats.org/officeDocument/2006/relationships/customXml" Target="../ink/ink616.xml"/><Relationship Id="rId206" Type="http://schemas.openxmlformats.org/officeDocument/2006/relationships/customXml" Target="../ink/ink623.xml"/><Relationship Id="rId227" Type="http://schemas.openxmlformats.org/officeDocument/2006/relationships/image" Target="../media/image625.png"/><Relationship Id="rId248" Type="http://schemas.openxmlformats.org/officeDocument/2006/relationships/image" Target="../media/image635.png"/><Relationship Id="rId269" Type="http://schemas.openxmlformats.org/officeDocument/2006/relationships/customXml" Target="../ink/ink655.xml"/><Relationship Id="rId12" Type="http://schemas.openxmlformats.org/officeDocument/2006/relationships/customXml" Target="../ink/ink526.xml"/><Relationship Id="rId33" Type="http://schemas.openxmlformats.org/officeDocument/2006/relationships/image" Target="../media/image529.png"/><Relationship Id="rId108" Type="http://schemas.openxmlformats.org/officeDocument/2006/relationships/customXml" Target="../ink/ink574.xml"/><Relationship Id="rId129" Type="http://schemas.openxmlformats.org/officeDocument/2006/relationships/image" Target="../media/image88.png"/><Relationship Id="rId54" Type="http://schemas.openxmlformats.org/officeDocument/2006/relationships/customXml" Target="../ink/ink547.xml"/><Relationship Id="rId75" Type="http://schemas.openxmlformats.org/officeDocument/2006/relationships/image" Target="../media/image550.png"/><Relationship Id="rId96" Type="http://schemas.openxmlformats.org/officeDocument/2006/relationships/customXml" Target="../ink/ink568.xml"/><Relationship Id="rId140" Type="http://schemas.openxmlformats.org/officeDocument/2006/relationships/customXml" Target="../ink/ink590.xml"/><Relationship Id="rId161" Type="http://schemas.openxmlformats.org/officeDocument/2006/relationships/image" Target="../media/image592.png"/><Relationship Id="rId182" Type="http://schemas.openxmlformats.org/officeDocument/2006/relationships/customXml" Target="../ink/ink611.xml"/><Relationship Id="rId217" Type="http://schemas.openxmlformats.org/officeDocument/2006/relationships/image" Target="../media/image620.png"/><Relationship Id="rId6" Type="http://schemas.openxmlformats.org/officeDocument/2006/relationships/customXml" Target="../ink/ink523.xml"/><Relationship Id="rId238" Type="http://schemas.openxmlformats.org/officeDocument/2006/relationships/image" Target="../media/image630.png"/><Relationship Id="rId259" Type="http://schemas.openxmlformats.org/officeDocument/2006/relationships/customXml" Target="../ink/ink650.xml"/><Relationship Id="rId23" Type="http://schemas.openxmlformats.org/officeDocument/2006/relationships/image" Target="../media/image524.png"/><Relationship Id="rId119" Type="http://schemas.openxmlformats.org/officeDocument/2006/relationships/image" Target="../media/image572.png"/><Relationship Id="rId270" Type="http://schemas.openxmlformats.org/officeDocument/2006/relationships/image" Target="../media/image646.png"/><Relationship Id="rId44" Type="http://schemas.openxmlformats.org/officeDocument/2006/relationships/customXml" Target="../ink/ink542.xml"/><Relationship Id="rId65" Type="http://schemas.openxmlformats.org/officeDocument/2006/relationships/image" Target="../media/image545.png"/><Relationship Id="rId86" Type="http://schemas.openxmlformats.org/officeDocument/2006/relationships/customXml" Target="../ink/ink563.xml"/><Relationship Id="rId130" Type="http://schemas.openxmlformats.org/officeDocument/2006/relationships/customXml" Target="../ink/ink585.xml"/><Relationship Id="rId151" Type="http://schemas.openxmlformats.org/officeDocument/2006/relationships/image" Target="../media/image587.png"/><Relationship Id="rId172" Type="http://schemas.openxmlformats.org/officeDocument/2006/relationships/customXml" Target="../ink/ink606.xml"/><Relationship Id="rId193" Type="http://schemas.openxmlformats.org/officeDocument/2006/relationships/image" Target="../media/image608.png"/><Relationship Id="rId207" Type="http://schemas.openxmlformats.org/officeDocument/2006/relationships/image" Target="../media/image615.png"/><Relationship Id="rId228" Type="http://schemas.openxmlformats.org/officeDocument/2006/relationships/customXml" Target="../ink/ink634.xml"/><Relationship Id="rId249" Type="http://schemas.openxmlformats.org/officeDocument/2006/relationships/customXml" Target="../ink/ink645.xml"/><Relationship Id="rId13" Type="http://schemas.openxmlformats.org/officeDocument/2006/relationships/image" Target="../media/image519.png"/><Relationship Id="rId109" Type="http://schemas.openxmlformats.org/officeDocument/2006/relationships/image" Target="../media/image567.png"/><Relationship Id="rId260" Type="http://schemas.openxmlformats.org/officeDocument/2006/relationships/image" Target="../media/image641.png"/><Relationship Id="rId34" Type="http://schemas.openxmlformats.org/officeDocument/2006/relationships/customXml" Target="../ink/ink537.xml"/><Relationship Id="rId55" Type="http://schemas.openxmlformats.org/officeDocument/2006/relationships/image" Target="../media/image540.png"/><Relationship Id="rId76" Type="http://schemas.openxmlformats.org/officeDocument/2006/relationships/customXml" Target="../ink/ink558.xml"/><Relationship Id="rId97" Type="http://schemas.openxmlformats.org/officeDocument/2006/relationships/image" Target="../media/image561.png"/><Relationship Id="rId120" Type="http://schemas.openxmlformats.org/officeDocument/2006/relationships/customXml" Target="../ink/ink580.xml"/><Relationship Id="rId141" Type="http://schemas.openxmlformats.org/officeDocument/2006/relationships/image" Target="../media/image582.png"/><Relationship Id="rId7" Type="http://schemas.openxmlformats.org/officeDocument/2006/relationships/image" Target="../media/image516.png"/><Relationship Id="rId162" Type="http://schemas.openxmlformats.org/officeDocument/2006/relationships/customXml" Target="../ink/ink601.xml"/><Relationship Id="rId183" Type="http://schemas.openxmlformats.org/officeDocument/2006/relationships/image" Target="../media/image603.png"/><Relationship Id="rId218" Type="http://schemas.openxmlformats.org/officeDocument/2006/relationships/customXml" Target="../ink/ink629.xml"/><Relationship Id="rId239" Type="http://schemas.openxmlformats.org/officeDocument/2006/relationships/customXml" Target="../ink/ink640.xml"/><Relationship Id="rId250" Type="http://schemas.openxmlformats.org/officeDocument/2006/relationships/image" Target="../media/image636.png"/><Relationship Id="rId24" Type="http://schemas.openxmlformats.org/officeDocument/2006/relationships/customXml" Target="../ink/ink532.xml"/><Relationship Id="rId45" Type="http://schemas.openxmlformats.org/officeDocument/2006/relationships/image" Target="../media/image535.png"/><Relationship Id="rId66" Type="http://schemas.openxmlformats.org/officeDocument/2006/relationships/customXml" Target="../ink/ink553.xml"/><Relationship Id="rId87" Type="http://schemas.openxmlformats.org/officeDocument/2006/relationships/image" Target="../media/image556.png"/><Relationship Id="rId110" Type="http://schemas.openxmlformats.org/officeDocument/2006/relationships/customXml" Target="../ink/ink575.xml"/><Relationship Id="rId131" Type="http://schemas.openxmlformats.org/officeDocument/2006/relationships/image" Target="../media/image577.png"/><Relationship Id="rId152" Type="http://schemas.openxmlformats.org/officeDocument/2006/relationships/customXml" Target="../ink/ink596.xml"/><Relationship Id="rId173" Type="http://schemas.openxmlformats.org/officeDocument/2006/relationships/image" Target="../media/image598.png"/><Relationship Id="rId194" Type="http://schemas.openxmlformats.org/officeDocument/2006/relationships/customXml" Target="../ink/ink617.xml"/><Relationship Id="rId208" Type="http://schemas.openxmlformats.org/officeDocument/2006/relationships/customXml" Target="../ink/ink624.xml"/><Relationship Id="rId229" Type="http://schemas.openxmlformats.org/officeDocument/2006/relationships/image" Target="../media/image626.png"/><Relationship Id="rId240" Type="http://schemas.openxmlformats.org/officeDocument/2006/relationships/image" Target="../media/image631.png"/><Relationship Id="rId261" Type="http://schemas.openxmlformats.org/officeDocument/2006/relationships/customXml" Target="../ink/ink651.xml"/><Relationship Id="rId14" Type="http://schemas.openxmlformats.org/officeDocument/2006/relationships/customXml" Target="../ink/ink527.xml"/><Relationship Id="rId35" Type="http://schemas.openxmlformats.org/officeDocument/2006/relationships/image" Target="../media/image530.png"/><Relationship Id="rId56" Type="http://schemas.openxmlformats.org/officeDocument/2006/relationships/customXml" Target="../ink/ink548.xml"/><Relationship Id="rId77" Type="http://schemas.openxmlformats.org/officeDocument/2006/relationships/image" Target="../media/image551.png"/><Relationship Id="rId100" Type="http://schemas.openxmlformats.org/officeDocument/2006/relationships/customXml" Target="../ink/ink570.xml"/><Relationship Id="rId8" Type="http://schemas.openxmlformats.org/officeDocument/2006/relationships/customXml" Target="../ink/ink524.xml"/><Relationship Id="rId98" Type="http://schemas.openxmlformats.org/officeDocument/2006/relationships/customXml" Target="../ink/ink569.xml"/><Relationship Id="rId121" Type="http://schemas.openxmlformats.org/officeDocument/2006/relationships/image" Target="../media/image573.png"/><Relationship Id="rId142" Type="http://schemas.openxmlformats.org/officeDocument/2006/relationships/customXml" Target="../ink/ink591.xml"/><Relationship Id="rId163" Type="http://schemas.openxmlformats.org/officeDocument/2006/relationships/image" Target="../media/image593.png"/><Relationship Id="rId184" Type="http://schemas.openxmlformats.org/officeDocument/2006/relationships/customXml" Target="../ink/ink612.xml"/><Relationship Id="rId219" Type="http://schemas.openxmlformats.org/officeDocument/2006/relationships/image" Target="../media/image621.png"/><Relationship Id="rId230" Type="http://schemas.openxmlformats.org/officeDocument/2006/relationships/customXml" Target="../ink/ink635.xml"/><Relationship Id="rId251" Type="http://schemas.openxmlformats.org/officeDocument/2006/relationships/customXml" Target="../ink/ink646.xml"/><Relationship Id="rId25" Type="http://schemas.openxmlformats.org/officeDocument/2006/relationships/image" Target="../media/image525.png"/><Relationship Id="rId46" Type="http://schemas.openxmlformats.org/officeDocument/2006/relationships/customXml" Target="../ink/ink543.xml"/><Relationship Id="rId67" Type="http://schemas.openxmlformats.org/officeDocument/2006/relationships/image" Target="../media/image546.png"/><Relationship Id="rId88" Type="http://schemas.openxmlformats.org/officeDocument/2006/relationships/customXml" Target="../ink/ink564.xml"/><Relationship Id="rId111" Type="http://schemas.openxmlformats.org/officeDocument/2006/relationships/image" Target="../media/image568.png"/><Relationship Id="rId132" Type="http://schemas.openxmlformats.org/officeDocument/2006/relationships/customXml" Target="../ink/ink586.xml"/><Relationship Id="rId153" Type="http://schemas.openxmlformats.org/officeDocument/2006/relationships/image" Target="../media/image588.png"/><Relationship Id="rId174" Type="http://schemas.openxmlformats.org/officeDocument/2006/relationships/customXml" Target="../ink/ink607.xml"/><Relationship Id="rId195" Type="http://schemas.openxmlformats.org/officeDocument/2006/relationships/image" Target="../media/image609.png"/><Relationship Id="rId209" Type="http://schemas.openxmlformats.org/officeDocument/2006/relationships/image" Target="../media/image616.png"/><Relationship Id="rId220" Type="http://schemas.openxmlformats.org/officeDocument/2006/relationships/customXml" Target="../ink/ink630.xml"/><Relationship Id="rId241" Type="http://schemas.openxmlformats.org/officeDocument/2006/relationships/customXml" Target="../ink/ink641.xml"/><Relationship Id="rId15" Type="http://schemas.openxmlformats.org/officeDocument/2006/relationships/image" Target="../media/image520.png"/><Relationship Id="rId36" Type="http://schemas.openxmlformats.org/officeDocument/2006/relationships/customXml" Target="../ink/ink538.xml"/><Relationship Id="rId57" Type="http://schemas.openxmlformats.org/officeDocument/2006/relationships/image" Target="../media/image541.png"/><Relationship Id="rId262" Type="http://schemas.openxmlformats.org/officeDocument/2006/relationships/image" Target="../media/image642.png"/><Relationship Id="rId78" Type="http://schemas.openxmlformats.org/officeDocument/2006/relationships/customXml" Target="../ink/ink559.xml"/><Relationship Id="rId99" Type="http://schemas.openxmlformats.org/officeDocument/2006/relationships/image" Target="../media/image562.png"/><Relationship Id="rId101" Type="http://schemas.openxmlformats.org/officeDocument/2006/relationships/image" Target="../media/image563.png"/><Relationship Id="rId122" Type="http://schemas.openxmlformats.org/officeDocument/2006/relationships/customXml" Target="../ink/ink581.xml"/><Relationship Id="rId143" Type="http://schemas.openxmlformats.org/officeDocument/2006/relationships/image" Target="../media/image583.png"/><Relationship Id="rId164" Type="http://schemas.openxmlformats.org/officeDocument/2006/relationships/customXml" Target="../ink/ink602.xml"/><Relationship Id="rId185" Type="http://schemas.openxmlformats.org/officeDocument/2006/relationships/image" Target="../media/image604.png"/><Relationship Id="rId9" Type="http://schemas.openxmlformats.org/officeDocument/2006/relationships/image" Target="../media/image517.png"/><Relationship Id="rId210" Type="http://schemas.openxmlformats.org/officeDocument/2006/relationships/customXml" Target="../ink/ink625.xml"/><Relationship Id="rId26" Type="http://schemas.openxmlformats.org/officeDocument/2006/relationships/customXml" Target="../ink/ink533.xml"/><Relationship Id="rId231" Type="http://schemas.openxmlformats.org/officeDocument/2006/relationships/image" Target="../media/image627.png"/><Relationship Id="rId252" Type="http://schemas.openxmlformats.org/officeDocument/2006/relationships/image" Target="../media/image637.png"/><Relationship Id="rId47" Type="http://schemas.openxmlformats.org/officeDocument/2006/relationships/image" Target="../media/image536.png"/><Relationship Id="rId68" Type="http://schemas.openxmlformats.org/officeDocument/2006/relationships/customXml" Target="../ink/ink554.xml"/><Relationship Id="rId89" Type="http://schemas.openxmlformats.org/officeDocument/2006/relationships/image" Target="../media/image557.png"/><Relationship Id="rId112" Type="http://schemas.openxmlformats.org/officeDocument/2006/relationships/customXml" Target="../ink/ink576.xml"/><Relationship Id="rId133" Type="http://schemas.openxmlformats.org/officeDocument/2006/relationships/image" Target="../media/image578.png"/><Relationship Id="rId154" Type="http://schemas.openxmlformats.org/officeDocument/2006/relationships/customXml" Target="../ink/ink597.xml"/><Relationship Id="rId175" Type="http://schemas.openxmlformats.org/officeDocument/2006/relationships/image" Target="../media/image599.png"/><Relationship Id="rId196" Type="http://schemas.openxmlformats.org/officeDocument/2006/relationships/customXml" Target="../ink/ink618.xml"/><Relationship Id="rId200" Type="http://schemas.openxmlformats.org/officeDocument/2006/relationships/customXml" Target="../ink/ink620.xml"/><Relationship Id="rId16" Type="http://schemas.openxmlformats.org/officeDocument/2006/relationships/customXml" Target="../ink/ink528.xml"/><Relationship Id="rId221" Type="http://schemas.openxmlformats.org/officeDocument/2006/relationships/image" Target="../media/image622.png"/><Relationship Id="rId242" Type="http://schemas.openxmlformats.org/officeDocument/2006/relationships/image" Target="../media/image632.png"/><Relationship Id="rId263" Type="http://schemas.openxmlformats.org/officeDocument/2006/relationships/customXml" Target="../ink/ink652.xml"/><Relationship Id="rId37" Type="http://schemas.openxmlformats.org/officeDocument/2006/relationships/image" Target="../media/image531.png"/><Relationship Id="rId58" Type="http://schemas.openxmlformats.org/officeDocument/2006/relationships/customXml" Target="../ink/ink549.xml"/><Relationship Id="rId79" Type="http://schemas.openxmlformats.org/officeDocument/2006/relationships/image" Target="../media/image552.png"/><Relationship Id="rId102" Type="http://schemas.openxmlformats.org/officeDocument/2006/relationships/customXml" Target="../ink/ink571.xml"/><Relationship Id="rId123" Type="http://schemas.openxmlformats.org/officeDocument/2006/relationships/image" Target="../media/image574.png"/><Relationship Id="rId144" Type="http://schemas.openxmlformats.org/officeDocument/2006/relationships/customXml" Target="../ink/ink592.xml"/><Relationship Id="rId90" Type="http://schemas.openxmlformats.org/officeDocument/2006/relationships/customXml" Target="../ink/ink565.xml"/><Relationship Id="rId165" Type="http://schemas.openxmlformats.org/officeDocument/2006/relationships/image" Target="../media/image594.png"/><Relationship Id="rId186" Type="http://schemas.openxmlformats.org/officeDocument/2006/relationships/customXml" Target="../ink/ink613.xml"/><Relationship Id="rId211" Type="http://schemas.openxmlformats.org/officeDocument/2006/relationships/image" Target="../media/image617.png"/><Relationship Id="rId232" Type="http://schemas.openxmlformats.org/officeDocument/2006/relationships/customXml" Target="../ink/ink636.xml"/><Relationship Id="rId253" Type="http://schemas.openxmlformats.org/officeDocument/2006/relationships/customXml" Target="../ink/ink647.xml"/><Relationship Id="rId27" Type="http://schemas.openxmlformats.org/officeDocument/2006/relationships/image" Target="../media/image526.png"/><Relationship Id="rId48" Type="http://schemas.openxmlformats.org/officeDocument/2006/relationships/customXml" Target="../ink/ink544.xml"/><Relationship Id="rId69" Type="http://schemas.openxmlformats.org/officeDocument/2006/relationships/image" Target="../media/image547.png"/><Relationship Id="rId113" Type="http://schemas.openxmlformats.org/officeDocument/2006/relationships/image" Target="../media/image569.png"/><Relationship Id="rId134" Type="http://schemas.openxmlformats.org/officeDocument/2006/relationships/customXml" Target="../ink/ink587.xml"/><Relationship Id="rId80" Type="http://schemas.openxmlformats.org/officeDocument/2006/relationships/customXml" Target="../ink/ink560.xml"/><Relationship Id="rId155" Type="http://schemas.openxmlformats.org/officeDocument/2006/relationships/image" Target="../media/image589.png"/><Relationship Id="rId176" Type="http://schemas.openxmlformats.org/officeDocument/2006/relationships/customXml" Target="../ink/ink608.xml"/><Relationship Id="rId197" Type="http://schemas.openxmlformats.org/officeDocument/2006/relationships/image" Target="../media/image610.png"/><Relationship Id="rId201" Type="http://schemas.openxmlformats.org/officeDocument/2006/relationships/image" Target="../media/image612.png"/><Relationship Id="rId222" Type="http://schemas.openxmlformats.org/officeDocument/2006/relationships/customXml" Target="../ink/ink631.xml"/><Relationship Id="rId243" Type="http://schemas.openxmlformats.org/officeDocument/2006/relationships/customXml" Target="../ink/ink642.xml"/><Relationship Id="rId264" Type="http://schemas.openxmlformats.org/officeDocument/2006/relationships/image" Target="../media/image643.png"/><Relationship Id="rId17" Type="http://schemas.openxmlformats.org/officeDocument/2006/relationships/image" Target="../media/image521.png"/><Relationship Id="rId38" Type="http://schemas.openxmlformats.org/officeDocument/2006/relationships/customXml" Target="../ink/ink539.xml"/><Relationship Id="rId59" Type="http://schemas.openxmlformats.org/officeDocument/2006/relationships/image" Target="../media/image542.png"/><Relationship Id="rId103" Type="http://schemas.openxmlformats.org/officeDocument/2006/relationships/image" Target="../media/image564.png"/><Relationship Id="rId124" Type="http://schemas.openxmlformats.org/officeDocument/2006/relationships/customXml" Target="../ink/ink582.xml"/><Relationship Id="rId70" Type="http://schemas.openxmlformats.org/officeDocument/2006/relationships/customXml" Target="../ink/ink555.xml"/><Relationship Id="rId91" Type="http://schemas.openxmlformats.org/officeDocument/2006/relationships/image" Target="../media/image558.png"/><Relationship Id="rId145" Type="http://schemas.openxmlformats.org/officeDocument/2006/relationships/image" Target="../media/image584.png"/><Relationship Id="rId166" Type="http://schemas.openxmlformats.org/officeDocument/2006/relationships/customXml" Target="../ink/ink603.xml"/><Relationship Id="rId187" Type="http://schemas.openxmlformats.org/officeDocument/2006/relationships/image" Target="../media/image60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626.xml"/><Relationship Id="rId233" Type="http://schemas.openxmlformats.org/officeDocument/2006/relationships/image" Target="../media/image628.png"/><Relationship Id="rId254" Type="http://schemas.openxmlformats.org/officeDocument/2006/relationships/image" Target="../media/image638.png"/><Relationship Id="rId28" Type="http://schemas.openxmlformats.org/officeDocument/2006/relationships/customXml" Target="../ink/ink534.xml"/><Relationship Id="rId49" Type="http://schemas.openxmlformats.org/officeDocument/2006/relationships/image" Target="../media/image537.png"/><Relationship Id="rId114" Type="http://schemas.openxmlformats.org/officeDocument/2006/relationships/customXml" Target="../ink/ink577.xml"/><Relationship Id="rId60" Type="http://schemas.openxmlformats.org/officeDocument/2006/relationships/customXml" Target="../ink/ink550.xml"/><Relationship Id="rId81" Type="http://schemas.openxmlformats.org/officeDocument/2006/relationships/image" Target="../media/image553.png"/><Relationship Id="rId135" Type="http://schemas.openxmlformats.org/officeDocument/2006/relationships/image" Target="../media/image579.png"/><Relationship Id="rId156" Type="http://schemas.openxmlformats.org/officeDocument/2006/relationships/customXml" Target="../ink/ink598.xml"/><Relationship Id="rId177" Type="http://schemas.openxmlformats.org/officeDocument/2006/relationships/image" Target="../media/image600.png"/><Relationship Id="rId198" Type="http://schemas.openxmlformats.org/officeDocument/2006/relationships/customXml" Target="../ink/ink619.xml"/><Relationship Id="rId202" Type="http://schemas.openxmlformats.org/officeDocument/2006/relationships/customXml" Target="../ink/ink621.xml"/><Relationship Id="rId223" Type="http://schemas.openxmlformats.org/officeDocument/2006/relationships/image" Target="../media/image623.png"/><Relationship Id="rId244" Type="http://schemas.openxmlformats.org/officeDocument/2006/relationships/image" Target="../media/image633.png"/><Relationship Id="rId18" Type="http://schemas.openxmlformats.org/officeDocument/2006/relationships/customXml" Target="../ink/ink529.xml"/><Relationship Id="rId39" Type="http://schemas.openxmlformats.org/officeDocument/2006/relationships/image" Target="../media/image532.png"/><Relationship Id="rId265" Type="http://schemas.openxmlformats.org/officeDocument/2006/relationships/customXml" Target="../ink/ink653.xml"/><Relationship Id="rId50" Type="http://schemas.openxmlformats.org/officeDocument/2006/relationships/customXml" Target="../ink/ink545.xml"/><Relationship Id="rId104" Type="http://schemas.openxmlformats.org/officeDocument/2006/relationships/customXml" Target="../ink/ink572.xml"/><Relationship Id="rId125" Type="http://schemas.openxmlformats.org/officeDocument/2006/relationships/image" Target="../media/image575.png"/><Relationship Id="rId146" Type="http://schemas.openxmlformats.org/officeDocument/2006/relationships/customXml" Target="../ink/ink593.xml"/><Relationship Id="rId167" Type="http://schemas.openxmlformats.org/officeDocument/2006/relationships/image" Target="../media/image595.png"/><Relationship Id="rId188" Type="http://schemas.openxmlformats.org/officeDocument/2006/relationships/customXml" Target="../ink/ink614.xml"/><Relationship Id="rId71" Type="http://schemas.openxmlformats.org/officeDocument/2006/relationships/image" Target="../media/image548.png"/><Relationship Id="rId92" Type="http://schemas.openxmlformats.org/officeDocument/2006/relationships/customXml" Target="../ink/ink566.xml"/><Relationship Id="rId213" Type="http://schemas.openxmlformats.org/officeDocument/2006/relationships/image" Target="../media/image618.png"/><Relationship Id="rId234" Type="http://schemas.openxmlformats.org/officeDocument/2006/relationships/customXml" Target="../ink/ink637.xml"/><Relationship Id="rId2" Type="http://schemas.openxmlformats.org/officeDocument/2006/relationships/customXml" Target="../ink/ink521.xml"/><Relationship Id="rId29" Type="http://schemas.openxmlformats.org/officeDocument/2006/relationships/image" Target="../media/image527.png"/><Relationship Id="rId255" Type="http://schemas.openxmlformats.org/officeDocument/2006/relationships/customXml" Target="../ink/ink648.xml"/><Relationship Id="rId40" Type="http://schemas.openxmlformats.org/officeDocument/2006/relationships/customXml" Target="../ink/ink540.xml"/><Relationship Id="rId115" Type="http://schemas.openxmlformats.org/officeDocument/2006/relationships/image" Target="../media/image570.png"/><Relationship Id="rId136" Type="http://schemas.openxmlformats.org/officeDocument/2006/relationships/customXml" Target="../ink/ink588.xml"/><Relationship Id="rId157" Type="http://schemas.openxmlformats.org/officeDocument/2006/relationships/image" Target="../media/image590.png"/><Relationship Id="rId178" Type="http://schemas.openxmlformats.org/officeDocument/2006/relationships/customXml" Target="../ink/ink609.xml"/><Relationship Id="rId61" Type="http://schemas.openxmlformats.org/officeDocument/2006/relationships/image" Target="../media/image543.png"/><Relationship Id="rId82" Type="http://schemas.openxmlformats.org/officeDocument/2006/relationships/customXml" Target="../ink/ink561.xml"/><Relationship Id="rId199" Type="http://schemas.openxmlformats.org/officeDocument/2006/relationships/image" Target="../media/image611.png"/><Relationship Id="rId203" Type="http://schemas.openxmlformats.org/officeDocument/2006/relationships/image" Target="../media/image613.png"/><Relationship Id="rId19" Type="http://schemas.openxmlformats.org/officeDocument/2006/relationships/image" Target="../media/image522.png"/><Relationship Id="rId224" Type="http://schemas.openxmlformats.org/officeDocument/2006/relationships/customXml" Target="../ink/ink632.xml"/><Relationship Id="rId245" Type="http://schemas.openxmlformats.org/officeDocument/2006/relationships/customXml" Target="../ink/ink643.xml"/><Relationship Id="rId266" Type="http://schemas.openxmlformats.org/officeDocument/2006/relationships/image" Target="../media/image644.png"/><Relationship Id="rId30" Type="http://schemas.openxmlformats.org/officeDocument/2006/relationships/customXml" Target="../ink/ink535.xml"/><Relationship Id="rId105" Type="http://schemas.openxmlformats.org/officeDocument/2006/relationships/image" Target="../media/image565.png"/><Relationship Id="rId126" Type="http://schemas.openxmlformats.org/officeDocument/2006/relationships/customXml" Target="../ink/ink583.xml"/><Relationship Id="rId147" Type="http://schemas.openxmlformats.org/officeDocument/2006/relationships/image" Target="../media/image585.png"/><Relationship Id="rId168" Type="http://schemas.openxmlformats.org/officeDocument/2006/relationships/customXml" Target="../ink/ink604.xml"/><Relationship Id="rId51" Type="http://schemas.openxmlformats.org/officeDocument/2006/relationships/image" Target="../media/image538.png"/><Relationship Id="rId72" Type="http://schemas.openxmlformats.org/officeDocument/2006/relationships/customXml" Target="../ink/ink556.xml"/><Relationship Id="rId93" Type="http://schemas.openxmlformats.org/officeDocument/2006/relationships/image" Target="../media/image559.png"/><Relationship Id="rId189" Type="http://schemas.openxmlformats.org/officeDocument/2006/relationships/image" Target="../media/image606.png"/><Relationship Id="rId3" Type="http://schemas.openxmlformats.org/officeDocument/2006/relationships/image" Target="../media/image514.png"/><Relationship Id="rId214" Type="http://schemas.openxmlformats.org/officeDocument/2006/relationships/customXml" Target="../ink/ink627.xml"/><Relationship Id="rId235" Type="http://schemas.openxmlformats.org/officeDocument/2006/relationships/customXml" Target="../ink/ink638.xml"/><Relationship Id="rId256" Type="http://schemas.openxmlformats.org/officeDocument/2006/relationships/image" Target="../media/image639.png"/><Relationship Id="rId116" Type="http://schemas.openxmlformats.org/officeDocument/2006/relationships/customXml" Target="../ink/ink578.xml"/><Relationship Id="rId137" Type="http://schemas.openxmlformats.org/officeDocument/2006/relationships/image" Target="../media/image580.png"/><Relationship Id="rId158" Type="http://schemas.openxmlformats.org/officeDocument/2006/relationships/customXml" Target="../ink/ink599.xml"/><Relationship Id="rId20" Type="http://schemas.openxmlformats.org/officeDocument/2006/relationships/customXml" Target="../ink/ink530.xml"/><Relationship Id="rId41" Type="http://schemas.openxmlformats.org/officeDocument/2006/relationships/image" Target="../media/image533.png"/><Relationship Id="rId62" Type="http://schemas.openxmlformats.org/officeDocument/2006/relationships/customXml" Target="../ink/ink551.xml"/><Relationship Id="rId83" Type="http://schemas.openxmlformats.org/officeDocument/2006/relationships/image" Target="../media/image554.png"/><Relationship Id="rId179" Type="http://schemas.openxmlformats.org/officeDocument/2006/relationships/image" Target="../media/image601.png"/><Relationship Id="rId190" Type="http://schemas.openxmlformats.org/officeDocument/2006/relationships/customXml" Target="../ink/ink615.xml"/><Relationship Id="rId204" Type="http://schemas.openxmlformats.org/officeDocument/2006/relationships/customXml" Target="../ink/ink622.xml"/><Relationship Id="rId225" Type="http://schemas.openxmlformats.org/officeDocument/2006/relationships/image" Target="../media/image624.png"/><Relationship Id="rId246" Type="http://schemas.openxmlformats.org/officeDocument/2006/relationships/image" Target="../media/image634.png"/><Relationship Id="rId267" Type="http://schemas.openxmlformats.org/officeDocument/2006/relationships/customXml" Target="../ink/ink654.xml"/><Relationship Id="rId106" Type="http://schemas.openxmlformats.org/officeDocument/2006/relationships/customXml" Target="../ink/ink573.xml"/><Relationship Id="rId127" Type="http://schemas.openxmlformats.org/officeDocument/2006/relationships/image" Target="../media/image576.png"/><Relationship Id="rId10" Type="http://schemas.openxmlformats.org/officeDocument/2006/relationships/customXml" Target="../ink/ink525.xml"/><Relationship Id="rId31" Type="http://schemas.openxmlformats.org/officeDocument/2006/relationships/image" Target="../media/image528.png"/><Relationship Id="rId52" Type="http://schemas.openxmlformats.org/officeDocument/2006/relationships/customXml" Target="../ink/ink546.xml"/><Relationship Id="rId73" Type="http://schemas.openxmlformats.org/officeDocument/2006/relationships/image" Target="../media/image549.png"/><Relationship Id="rId94" Type="http://schemas.openxmlformats.org/officeDocument/2006/relationships/customXml" Target="../ink/ink567.xml"/><Relationship Id="rId148" Type="http://schemas.openxmlformats.org/officeDocument/2006/relationships/customXml" Target="../ink/ink594.xml"/><Relationship Id="rId169" Type="http://schemas.openxmlformats.org/officeDocument/2006/relationships/image" Target="../media/image596.png"/><Relationship Id="rId4" Type="http://schemas.openxmlformats.org/officeDocument/2006/relationships/customXml" Target="../ink/ink522.xml"/><Relationship Id="rId180" Type="http://schemas.openxmlformats.org/officeDocument/2006/relationships/customXml" Target="../ink/ink610.xml"/><Relationship Id="rId215" Type="http://schemas.openxmlformats.org/officeDocument/2006/relationships/image" Target="../media/image619.png"/><Relationship Id="rId236" Type="http://schemas.openxmlformats.org/officeDocument/2006/relationships/image" Target="../media/image629.png"/><Relationship Id="rId257" Type="http://schemas.openxmlformats.org/officeDocument/2006/relationships/customXml" Target="../ink/ink649.xml"/><Relationship Id="rId42" Type="http://schemas.openxmlformats.org/officeDocument/2006/relationships/customXml" Target="../ink/ink541.xml"/><Relationship Id="rId84" Type="http://schemas.openxmlformats.org/officeDocument/2006/relationships/customXml" Target="../ink/ink562.xml"/><Relationship Id="rId138" Type="http://schemas.openxmlformats.org/officeDocument/2006/relationships/customXml" Target="../ink/ink589.xml"/><Relationship Id="rId191" Type="http://schemas.openxmlformats.org/officeDocument/2006/relationships/image" Target="../media/image607.png"/><Relationship Id="rId205" Type="http://schemas.openxmlformats.org/officeDocument/2006/relationships/image" Target="../media/image614.png"/><Relationship Id="rId247" Type="http://schemas.openxmlformats.org/officeDocument/2006/relationships/customXml" Target="../ink/ink644.xml"/><Relationship Id="rId107" Type="http://schemas.openxmlformats.org/officeDocument/2006/relationships/image" Target="../media/image56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4.xml"/><Relationship Id="rId21" Type="http://schemas.openxmlformats.org/officeDocument/2006/relationships/image" Target="../media/image656.png"/><Relationship Id="rId42" Type="http://schemas.openxmlformats.org/officeDocument/2006/relationships/customXml" Target="../ink/ink676.xml"/><Relationship Id="rId63" Type="http://schemas.openxmlformats.org/officeDocument/2006/relationships/image" Target="../media/image676.png"/><Relationship Id="rId84" Type="http://schemas.openxmlformats.org/officeDocument/2006/relationships/image" Target="../media/image686.png"/><Relationship Id="rId138" Type="http://schemas.openxmlformats.org/officeDocument/2006/relationships/image" Target="../media/image713.png"/><Relationship Id="rId159" Type="http://schemas.openxmlformats.org/officeDocument/2006/relationships/customXml" Target="../ink/ink735.xml"/><Relationship Id="rId170" Type="http://schemas.openxmlformats.org/officeDocument/2006/relationships/image" Target="../media/image729.png"/><Relationship Id="rId191" Type="http://schemas.openxmlformats.org/officeDocument/2006/relationships/customXml" Target="../ink/ink751.xml"/><Relationship Id="rId205" Type="http://schemas.openxmlformats.org/officeDocument/2006/relationships/image" Target="../media/image746.png"/><Relationship Id="rId226" Type="http://schemas.openxmlformats.org/officeDocument/2006/relationships/customXml" Target="../ink/ink769.xml"/><Relationship Id="rId107" Type="http://schemas.openxmlformats.org/officeDocument/2006/relationships/customXml" Target="../ink/ink709.xml"/><Relationship Id="rId11" Type="http://schemas.openxmlformats.org/officeDocument/2006/relationships/image" Target="../media/image651.png"/><Relationship Id="rId32" Type="http://schemas.openxmlformats.org/officeDocument/2006/relationships/customXml" Target="../ink/ink671.xml"/><Relationship Id="rId53" Type="http://schemas.openxmlformats.org/officeDocument/2006/relationships/image" Target="../media/image671.png"/><Relationship Id="rId74" Type="http://schemas.openxmlformats.org/officeDocument/2006/relationships/customXml" Target="../ink/ink692.xml"/><Relationship Id="rId128" Type="http://schemas.openxmlformats.org/officeDocument/2006/relationships/image" Target="../media/image708.png"/><Relationship Id="rId149" Type="http://schemas.openxmlformats.org/officeDocument/2006/relationships/customXml" Target="../ink/ink730.xml"/><Relationship Id="rId5" Type="http://schemas.openxmlformats.org/officeDocument/2006/relationships/image" Target="../media/image648.png"/><Relationship Id="rId95" Type="http://schemas.openxmlformats.org/officeDocument/2006/relationships/customXml" Target="../ink/ink703.xml"/><Relationship Id="rId160" Type="http://schemas.openxmlformats.org/officeDocument/2006/relationships/image" Target="../media/image724.png"/><Relationship Id="rId181" Type="http://schemas.openxmlformats.org/officeDocument/2006/relationships/customXml" Target="../ink/ink746.xml"/><Relationship Id="rId216" Type="http://schemas.openxmlformats.org/officeDocument/2006/relationships/customXml" Target="../ink/ink764.xml"/><Relationship Id="rId22" Type="http://schemas.openxmlformats.org/officeDocument/2006/relationships/customXml" Target="../ink/ink666.xml"/><Relationship Id="rId43" Type="http://schemas.openxmlformats.org/officeDocument/2006/relationships/image" Target="../media/image666.png"/><Relationship Id="rId64" Type="http://schemas.openxmlformats.org/officeDocument/2006/relationships/customXml" Target="../ink/ink687.xml"/><Relationship Id="rId118" Type="http://schemas.openxmlformats.org/officeDocument/2006/relationships/image" Target="../media/image703.png"/><Relationship Id="rId139" Type="http://schemas.openxmlformats.org/officeDocument/2006/relationships/customXml" Target="../ink/ink725.xml"/><Relationship Id="rId85" Type="http://schemas.openxmlformats.org/officeDocument/2006/relationships/customXml" Target="../ink/ink698.xml"/><Relationship Id="rId150" Type="http://schemas.openxmlformats.org/officeDocument/2006/relationships/image" Target="../media/image719.png"/><Relationship Id="rId171" Type="http://schemas.openxmlformats.org/officeDocument/2006/relationships/customXml" Target="../ink/ink741.xml"/><Relationship Id="rId192" Type="http://schemas.openxmlformats.org/officeDocument/2006/relationships/image" Target="../media/image740.png"/><Relationship Id="rId206" Type="http://schemas.openxmlformats.org/officeDocument/2006/relationships/customXml" Target="../ink/ink759.xml"/><Relationship Id="rId227" Type="http://schemas.openxmlformats.org/officeDocument/2006/relationships/image" Target="../media/image757.png"/><Relationship Id="rId12" Type="http://schemas.openxmlformats.org/officeDocument/2006/relationships/customXml" Target="../ink/ink661.xml"/><Relationship Id="rId33" Type="http://schemas.openxmlformats.org/officeDocument/2006/relationships/image" Target="../media/image88.png"/><Relationship Id="rId108" Type="http://schemas.openxmlformats.org/officeDocument/2006/relationships/image" Target="../media/image698.png"/><Relationship Id="rId129" Type="http://schemas.openxmlformats.org/officeDocument/2006/relationships/customXml" Target="../ink/ink720.xml"/><Relationship Id="rId54" Type="http://schemas.openxmlformats.org/officeDocument/2006/relationships/customXml" Target="../ink/ink682.xml"/><Relationship Id="rId75" Type="http://schemas.openxmlformats.org/officeDocument/2006/relationships/image" Target="../media/image682.png"/><Relationship Id="rId96" Type="http://schemas.openxmlformats.org/officeDocument/2006/relationships/image" Target="../media/image692.png"/><Relationship Id="rId140" Type="http://schemas.openxmlformats.org/officeDocument/2006/relationships/image" Target="../media/image714.png"/><Relationship Id="rId161" Type="http://schemas.openxmlformats.org/officeDocument/2006/relationships/customXml" Target="../ink/ink736.xml"/><Relationship Id="rId182" Type="http://schemas.openxmlformats.org/officeDocument/2006/relationships/image" Target="../media/image735.png"/><Relationship Id="rId217" Type="http://schemas.openxmlformats.org/officeDocument/2006/relationships/image" Target="../media/image752.png"/><Relationship Id="rId6" Type="http://schemas.openxmlformats.org/officeDocument/2006/relationships/customXml" Target="../ink/ink658.xml"/><Relationship Id="rId23" Type="http://schemas.openxmlformats.org/officeDocument/2006/relationships/image" Target="../media/image657.png"/><Relationship Id="rId119" Type="http://schemas.openxmlformats.org/officeDocument/2006/relationships/customXml" Target="../ink/ink715.xml"/><Relationship Id="rId44" Type="http://schemas.openxmlformats.org/officeDocument/2006/relationships/customXml" Target="../ink/ink677.xml"/><Relationship Id="rId65" Type="http://schemas.openxmlformats.org/officeDocument/2006/relationships/image" Target="../media/image677.png"/><Relationship Id="rId86" Type="http://schemas.openxmlformats.org/officeDocument/2006/relationships/image" Target="../media/image687.png"/><Relationship Id="rId130" Type="http://schemas.openxmlformats.org/officeDocument/2006/relationships/image" Target="../media/image709.png"/><Relationship Id="rId151" Type="http://schemas.openxmlformats.org/officeDocument/2006/relationships/customXml" Target="../ink/ink731.xml"/><Relationship Id="rId172" Type="http://schemas.openxmlformats.org/officeDocument/2006/relationships/image" Target="../media/image730.png"/><Relationship Id="rId193" Type="http://schemas.openxmlformats.org/officeDocument/2006/relationships/customXml" Target="../ink/ink752.xml"/><Relationship Id="rId207" Type="http://schemas.openxmlformats.org/officeDocument/2006/relationships/image" Target="../media/image747.png"/><Relationship Id="rId228" Type="http://schemas.openxmlformats.org/officeDocument/2006/relationships/customXml" Target="../ink/ink770.xml"/><Relationship Id="rId13" Type="http://schemas.openxmlformats.org/officeDocument/2006/relationships/image" Target="../media/image652.png"/><Relationship Id="rId109" Type="http://schemas.openxmlformats.org/officeDocument/2006/relationships/customXml" Target="../ink/ink710.xml"/><Relationship Id="rId34" Type="http://schemas.openxmlformats.org/officeDocument/2006/relationships/customXml" Target="../ink/ink672.xml"/><Relationship Id="rId55" Type="http://schemas.openxmlformats.org/officeDocument/2006/relationships/image" Target="../media/image672.png"/><Relationship Id="rId76" Type="http://schemas.openxmlformats.org/officeDocument/2006/relationships/customXml" Target="../ink/ink693.xml"/><Relationship Id="rId97" Type="http://schemas.openxmlformats.org/officeDocument/2006/relationships/customXml" Target="../ink/ink704.xml"/><Relationship Id="rId120" Type="http://schemas.openxmlformats.org/officeDocument/2006/relationships/image" Target="../media/image704.png"/><Relationship Id="rId141" Type="http://schemas.openxmlformats.org/officeDocument/2006/relationships/customXml" Target="../ink/ink726.xml"/><Relationship Id="rId7" Type="http://schemas.openxmlformats.org/officeDocument/2006/relationships/image" Target="../media/image649.png"/><Relationship Id="rId162" Type="http://schemas.openxmlformats.org/officeDocument/2006/relationships/image" Target="../media/image725.png"/><Relationship Id="rId183" Type="http://schemas.openxmlformats.org/officeDocument/2006/relationships/customXml" Target="../ink/ink747.xml"/><Relationship Id="rId218" Type="http://schemas.openxmlformats.org/officeDocument/2006/relationships/customXml" Target="../ink/ink765.xml"/><Relationship Id="rId24" Type="http://schemas.openxmlformats.org/officeDocument/2006/relationships/customXml" Target="../ink/ink667.xml"/><Relationship Id="rId45" Type="http://schemas.openxmlformats.org/officeDocument/2006/relationships/image" Target="../media/image667.png"/><Relationship Id="rId66" Type="http://schemas.openxmlformats.org/officeDocument/2006/relationships/customXml" Target="../ink/ink688.xml"/><Relationship Id="rId87" Type="http://schemas.openxmlformats.org/officeDocument/2006/relationships/customXml" Target="../ink/ink699.xml"/><Relationship Id="rId110" Type="http://schemas.openxmlformats.org/officeDocument/2006/relationships/image" Target="../media/image699.png"/><Relationship Id="rId131" Type="http://schemas.openxmlformats.org/officeDocument/2006/relationships/customXml" Target="../ink/ink721.xml"/><Relationship Id="rId152" Type="http://schemas.openxmlformats.org/officeDocument/2006/relationships/image" Target="../media/image720.png"/><Relationship Id="rId173" Type="http://schemas.openxmlformats.org/officeDocument/2006/relationships/customXml" Target="../ink/ink742.xml"/><Relationship Id="rId194" Type="http://schemas.openxmlformats.org/officeDocument/2006/relationships/image" Target="../media/image741.png"/><Relationship Id="rId208" Type="http://schemas.openxmlformats.org/officeDocument/2006/relationships/customXml" Target="../ink/ink760.xml"/><Relationship Id="rId229" Type="http://schemas.openxmlformats.org/officeDocument/2006/relationships/image" Target="../media/image758.png"/><Relationship Id="rId14" Type="http://schemas.openxmlformats.org/officeDocument/2006/relationships/customXml" Target="../ink/ink662.xml"/><Relationship Id="rId35" Type="http://schemas.openxmlformats.org/officeDocument/2006/relationships/image" Target="../media/image662.png"/><Relationship Id="rId56" Type="http://schemas.openxmlformats.org/officeDocument/2006/relationships/customXml" Target="../ink/ink683.xml"/><Relationship Id="rId77" Type="http://schemas.openxmlformats.org/officeDocument/2006/relationships/image" Target="../media/image683.png"/><Relationship Id="rId100" Type="http://schemas.openxmlformats.org/officeDocument/2006/relationships/image" Target="../media/image694.png"/><Relationship Id="rId8" Type="http://schemas.openxmlformats.org/officeDocument/2006/relationships/customXml" Target="../ink/ink659.xml"/><Relationship Id="rId98" Type="http://schemas.openxmlformats.org/officeDocument/2006/relationships/image" Target="../media/image693.png"/><Relationship Id="rId121" Type="http://schemas.openxmlformats.org/officeDocument/2006/relationships/customXml" Target="../ink/ink716.xml"/><Relationship Id="rId142" Type="http://schemas.openxmlformats.org/officeDocument/2006/relationships/image" Target="../media/image715.png"/><Relationship Id="rId163" Type="http://schemas.openxmlformats.org/officeDocument/2006/relationships/customXml" Target="../ink/ink737.xml"/><Relationship Id="rId184" Type="http://schemas.openxmlformats.org/officeDocument/2006/relationships/image" Target="../media/image736.png"/><Relationship Id="rId219" Type="http://schemas.openxmlformats.org/officeDocument/2006/relationships/image" Target="../media/image753.png"/><Relationship Id="rId25" Type="http://schemas.openxmlformats.org/officeDocument/2006/relationships/image" Target="../media/image658.png"/><Relationship Id="rId46" Type="http://schemas.openxmlformats.org/officeDocument/2006/relationships/customXml" Target="../ink/ink678.xml"/><Relationship Id="rId67" Type="http://schemas.openxmlformats.org/officeDocument/2006/relationships/image" Target="../media/image678.png"/><Relationship Id="rId116" Type="http://schemas.openxmlformats.org/officeDocument/2006/relationships/image" Target="../media/image702.png"/><Relationship Id="rId137" Type="http://schemas.openxmlformats.org/officeDocument/2006/relationships/customXml" Target="../ink/ink724.xml"/><Relationship Id="rId158" Type="http://schemas.openxmlformats.org/officeDocument/2006/relationships/image" Target="../media/image723.png"/><Relationship Id="rId20" Type="http://schemas.openxmlformats.org/officeDocument/2006/relationships/customXml" Target="../ink/ink665.xml"/><Relationship Id="rId41" Type="http://schemas.openxmlformats.org/officeDocument/2006/relationships/image" Target="../media/image665.png"/><Relationship Id="rId62" Type="http://schemas.openxmlformats.org/officeDocument/2006/relationships/customXml" Target="../ink/ink686.xml"/><Relationship Id="rId83" Type="http://schemas.openxmlformats.org/officeDocument/2006/relationships/customXml" Target="../ink/ink697.xml"/><Relationship Id="rId88" Type="http://schemas.openxmlformats.org/officeDocument/2006/relationships/image" Target="../media/image688.png"/><Relationship Id="rId111" Type="http://schemas.openxmlformats.org/officeDocument/2006/relationships/customXml" Target="../ink/ink711.xml"/><Relationship Id="rId132" Type="http://schemas.openxmlformats.org/officeDocument/2006/relationships/image" Target="../media/image710.png"/><Relationship Id="rId153" Type="http://schemas.openxmlformats.org/officeDocument/2006/relationships/customXml" Target="../ink/ink732.xml"/><Relationship Id="rId174" Type="http://schemas.openxmlformats.org/officeDocument/2006/relationships/image" Target="../media/image731.png"/><Relationship Id="rId179" Type="http://schemas.openxmlformats.org/officeDocument/2006/relationships/customXml" Target="../ink/ink745.xml"/><Relationship Id="rId195" Type="http://schemas.openxmlformats.org/officeDocument/2006/relationships/customXml" Target="../ink/ink753.xml"/><Relationship Id="rId209" Type="http://schemas.openxmlformats.org/officeDocument/2006/relationships/image" Target="../media/image748.png"/><Relationship Id="rId190" Type="http://schemas.openxmlformats.org/officeDocument/2006/relationships/image" Target="../media/image739.png"/><Relationship Id="rId204" Type="http://schemas.openxmlformats.org/officeDocument/2006/relationships/customXml" Target="../ink/ink758.xml"/><Relationship Id="rId220" Type="http://schemas.openxmlformats.org/officeDocument/2006/relationships/customXml" Target="../ink/ink766.xml"/><Relationship Id="rId225" Type="http://schemas.openxmlformats.org/officeDocument/2006/relationships/image" Target="../media/image756.png"/><Relationship Id="rId15" Type="http://schemas.openxmlformats.org/officeDocument/2006/relationships/image" Target="../media/image653.png"/><Relationship Id="rId36" Type="http://schemas.openxmlformats.org/officeDocument/2006/relationships/customXml" Target="../ink/ink673.xml"/><Relationship Id="rId57" Type="http://schemas.openxmlformats.org/officeDocument/2006/relationships/image" Target="../media/image673.png"/><Relationship Id="rId106" Type="http://schemas.openxmlformats.org/officeDocument/2006/relationships/image" Target="../media/image697.png"/><Relationship Id="rId127" Type="http://schemas.openxmlformats.org/officeDocument/2006/relationships/customXml" Target="../ink/ink719.xml"/><Relationship Id="rId10" Type="http://schemas.openxmlformats.org/officeDocument/2006/relationships/customXml" Target="../ink/ink660.xml"/><Relationship Id="rId31" Type="http://schemas.openxmlformats.org/officeDocument/2006/relationships/image" Target="../media/image661.png"/><Relationship Id="rId52" Type="http://schemas.openxmlformats.org/officeDocument/2006/relationships/customXml" Target="../ink/ink681.xml"/><Relationship Id="rId73" Type="http://schemas.openxmlformats.org/officeDocument/2006/relationships/image" Target="../media/image681.png"/><Relationship Id="rId78" Type="http://schemas.openxmlformats.org/officeDocument/2006/relationships/customXml" Target="../ink/ink694.xml"/><Relationship Id="rId94" Type="http://schemas.openxmlformats.org/officeDocument/2006/relationships/image" Target="../media/image691.png"/><Relationship Id="rId99" Type="http://schemas.openxmlformats.org/officeDocument/2006/relationships/customXml" Target="../ink/ink705.xml"/><Relationship Id="rId101" Type="http://schemas.openxmlformats.org/officeDocument/2006/relationships/customXml" Target="../ink/ink706.xml"/><Relationship Id="rId122" Type="http://schemas.openxmlformats.org/officeDocument/2006/relationships/image" Target="../media/image705.png"/><Relationship Id="rId143" Type="http://schemas.openxmlformats.org/officeDocument/2006/relationships/customXml" Target="../ink/ink727.xml"/><Relationship Id="rId148" Type="http://schemas.openxmlformats.org/officeDocument/2006/relationships/image" Target="../media/image718.png"/><Relationship Id="rId164" Type="http://schemas.openxmlformats.org/officeDocument/2006/relationships/image" Target="../media/image726.png"/><Relationship Id="rId169" Type="http://schemas.openxmlformats.org/officeDocument/2006/relationships/customXml" Target="../ink/ink740.xml"/><Relationship Id="rId185" Type="http://schemas.openxmlformats.org/officeDocument/2006/relationships/customXml" Target="../ink/ink748.xml"/><Relationship Id="rId4" Type="http://schemas.openxmlformats.org/officeDocument/2006/relationships/customXml" Target="../ink/ink657.xml"/><Relationship Id="rId9" Type="http://schemas.openxmlformats.org/officeDocument/2006/relationships/image" Target="../media/image650.png"/><Relationship Id="rId180" Type="http://schemas.openxmlformats.org/officeDocument/2006/relationships/image" Target="../media/image734.png"/><Relationship Id="rId210" Type="http://schemas.openxmlformats.org/officeDocument/2006/relationships/customXml" Target="../ink/ink761.xml"/><Relationship Id="rId215" Type="http://schemas.openxmlformats.org/officeDocument/2006/relationships/image" Target="../media/image751.png"/><Relationship Id="rId26" Type="http://schemas.openxmlformats.org/officeDocument/2006/relationships/customXml" Target="../ink/ink668.xml"/><Relationship Id="rId47" Type="http://schemas.openxmlformats.org/officeDocument/2006/relationships/image" Target="../media/image668.png"/><Relationship Id="rId68" Type="http://schemas.openxmlformats.org/officeDocument/2006/relationships/customXml" Target="../ink/ink689.xml"/><Relationship Id="rId89" Type="http://schemas.openxmlformats.org/officeDocument/2006/relationships/customXml" Target="../ink/ink700.xml"/><Relationship Id="rId112" Type="http://schemas.openxmlformats.org/officeDocument/2006/relationships/image" Target="../media/image700.png"/><Relationship Id="rId133" Type="http://schemas.openxmlformats.org/officeDocument/2006/relationships/customXml" Target="../ink/ink722.xml"/><Relationship Id="rId154" Type="http://schemas.openxmlformats.org/officeDocument/2006/relationships/image" Target="../media/image721.png"/><Relationship Id="rId175" Type="http://schemas.openxmlformats.org/officeDocument/2006/relationships/customXml" Target="../ink/ink743.xml"/><Relationship Id="rId196" Type="http://schemas.openxmlformats.org/officeDocument/2006/relationships/image" Target="../media/image742.png"/><Relationship Id="rId200" Type="http://schemas.openxmlformats.org/officeDocument/2006/relationships/image" Target="../media/image744.png"/><Relationship Id="rId16" Type="http://schemas.openxmlformats.org/officeDocument/2006/relationships/customXml" Target="../ink/ink663.xml"/><Relationship Id="rId221" Type="http://schemas.openxmlformats.org/officeDocument/2006/relationships/image" Target="../media/image754.png"/><Relationship Id="rId37" Type="http://schemas.openxmlformats.org/officeDocument/2006/relationships/image" Target="../media/image663.png"/><Relationship Id="rId58" Type="http://schemas.openxmlformats.org/officeDocument/2006/relationships/customXml" Target="../ink/ink684.xml"/><Relationship Id="rId79" Type="http://schemas.openxmlformats.org/officeDocument/2006/relationships/image" Target="../media/image684.png"/><Relationship Id="rId102" Type="http://schemas.openxmlformats.org/officeDocument/2006/relationships/image" Target="../media/image695.png"/><Relationship Id="rId123" Type="http://schemas.openxmlformats.org/officeDocument/2006/relationships/customXml" Target="../ink/ink717.xml"/><Relationship Id="rId144" Type="http://schemas.openxmlformats.org/officeDocument/2006/relationships/image" Target="../media/image716.png"/><Relationship Id="rId90" Type="http://schemas.openxmlformats.org/officeDocument/2006/relationships/image" Target="../media/image689.png"/><Relationship Id="rId165" Type="http://schemas.openxmlformats.org/officeDocument/2006/relationships/customXml" Target="../ink/ink738.xml"/><Relationship Id="rId186" Type="http://schemas.openxmlformats.org/officeDocument/2006/relationships/image" Target="../media/image737.png"/><Relationship Id="rId211" Type="http://schemas.openxmlformats.org/officeDocument/2006/relationships/image" Target="../media/image749.png"/><Relationship Id="rId27" Type="http://schemas.openxmlformats.org/officeDocument/2006/relationships/image" Target="../media/image659.png"/><Relationship Id="rId48" Type="http://schemas.openxmlformats.org/officeDocument/2006/relationships/customXml" Target="../ink/ink679.xml"/><Relationship Id="rId69" Type="http://schemas.openxmlformats.org/officeDocument/2006/relationships/image" Target="../media/image679.png"/><Relationship Id="rId113" Type="http://schemas.openxmlformats.org/officeDocument/2006/relationships/customXml" Target="../ink/ink712.xml"/><Relationship Id="rId134" Type="http://schemas.openxmlformats.org/officeDocument/2006/relationships/image" Target="../media/image711.png"/><Relationship Id="rId80" Type="http://schemas.openxmlformats.org/officeDocument/2006/relationships/customXml" Target="../ink/ink695.xml"/><Relationship Id="rId155" Type="http://schemas.openxmlformats.org/officeDocument/2006/relationships/customXml" Target="../ink/ink733.xml"/><Relationship Id="rId176" Type="http://schemas.openxmlformats.org/officeDocument/2006/relationships/image" Target="../media/image732.png"/><Relationship Id="rId197" Type="http://schemas.openxmlformats.org/officeDocument/2006/relationships/customXml" Target="../ink/ink754.xml"/><Relationship Id="rId201" Type="http://schemas.openxmlformats.org/officeDocument/2006/relationships/customXml" Target="../ink/ink756.xml"/><Relationship Id="rId222" Type="http://schemas.openxmlformats.org/officeDocument/2006/relationships/customXml" Target="../ink/ink767.xml"/><Relationship Id="rId17" Type="http://schemas.openxmlformats.org/officeDocument/2006/relationships/image" Target="../media/image654.png"/><Relationship Id="rId38" Type="http://schemas.openxmlformats.org/officeDocument/2006/relationships/customXml" Target="../ink/ink674.xml"/><Relationship Id="rId59" Type="http://schemas.openxmlformats.org/officeDocument/2006/relationships/image" Target="../media/image674.png"/><Relationship Id="rId103" Type="http://schemas.openxmlformats.org/officeDocument/2006/relationships/customXml" Target="../ink/ink707.xml"/><Relationship Id="rId124" Type="http://schemas.openxmlformats.org/officeDocument/2006/relationships/image" Target="../media/image706.png"/><Relationship Id="rId70" Type="http://schemas.openxmlformats.org/officeDocument/2006/relationships/customXml" Target="../ink/ink690.xml"/><Relationship Id="rId91" Type="http://schemas.openxmlformats.org/officeDocument/2006/relationships/customXml" Target="../ink/ink701.xml"/><Relationship Id="rId145" Type="http://schemas.openxmlformats.org/officeDocument/2006/relationships/customXml" Target="../ink/ink728.xml"/><Relationship Id="rId166" Type="http://schemas.openxmlformats.org/officeDocument/2006/relationships/image" Target="../media/image727.png"/><Relationship Id="rId187" Type="http://schemas.openxmlformats.org/officeDocument/2006/relationships/customXml" Target="../ink/ink749.xml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762.xml"/><Relationship Id="rId28" Type="http://schemas.openxmlformats.org/officeDocument/2006/relationships/customXml" Target="../ink/ink669.xml"/><Relationship Id="rId49" Type="http://schemas.openxmlformats.org/officeDocument/2006/relationships/image" Target="../media/image669.png"/><Relationship Id="rId114" Type="http://schemas.openxmlformats.org/officeDocument/2006/relationships/image" Target="../media/image701.png"/><Relationship Id="rId60" Type="http://schemas.openxmlformats.org/officeDocument/2006/relationships/customXml" Target="../ink/ink685.xml"/><Relationship Id="rId81" Type="http://schemas.openxmlformats.org/officeDocument/2006/relationships/image" Target="../media/image685.png"/><Relationship Id="rId135" Type="http://schemas.openxmlformats.org/officeDocument/2006/relationships/customXml" Target="../ink/ink723.xml"/><Relationship Id="rId156" Type="http://schemas.openxmlformats.org/officeDocument/2006/relationships/image" Target="../media/image722.png"/><Relationship Id="rId177" Type="http://schemas.openxmlformats.org/officeDocument/2006/relationships/customXml" Target="../ink/ink744.xml"/><Relationship Id="rId198" Type="http://schemas.openxmlformats.org/officeDocument/2006/relationships/image" Target="../media/image743.png"/><Relationship Id="rId202" Type="http://schemas.openxmlformats.org/officeDocument/2006/relationships/customXml" Target="../ink/ink757.xml"/><Relationship Id="rId223" Type="http://schemas.openxmlformats.org/officeDocument/2006/relationships/image" Target="../media/image755.png"/><Relationship Id="rId18" Type="http://schemas.openxmlformats.org/officeDocument/2006/relationships/customXml" Target="../ink/ink664.xml"/><Relationship Id="rId39" Type="http://schemas.openxmlformats.org/officeDocument/2006/relationships/image" Target="../media/image664.png"/><Relationship Id="rId50" Type="http://schemas.openxmlformats.org/officeDocument/2006/relationships/customXml" Target="../ink/ink680.xml"/><Relationship Id="rId104" Type="http://schemas.openxmlformats.org/officeDocument/2006/relationships/image" Target="../media/image696.png"/><Relationship Id="rId125" Type="http://schemas.openxmlformats.org/officeDocument/2006/relationships/customXml" Target="../ink/ink718.xml"/><Relationship Id="rId146" Type="http://schemas.openxmlformats.org/officeDocument/2006/relationships/image" Target="../media/image717.png"/><Relationship Id="rId167" Type="http://schemas.openxmlformats.org/officeDocument/2006/relationships/customXml" Target="../ink/ink739.xml"/><Relationship Id="rId188" Type="http://schemas.openxmlformats.org/officeDocument/2006/relationships/image" Target="../media/image738.png"/><Relationship Id="rId71" Type="http://schemas.openxmlformats.org/officeDocument/2006/relationships/image" Target="../media/image680.png"/><Relationship Id="rId92" Type="http://schemas.openxmlformats.org/officeDocument/2006/relationships/image" Target="../media/image690.png"/><Relationship Id="rId213" Type="http://schemas.openxmlformats.org/officeDocument/2006/relationships/image" Target="../media/image750.png"/><Relationship Id="rId2" Type="http://schemas.openxmlformats.org/officeDocument/2006/relationships/customXml" Target="../ink/ink656.xml"/><Relationship Id="rId29" Type="http://schemas.openxmlformats.org/officeDocument/2006/relationships/image" Target="../media/image660.png"/><Relationship Id="rId40" Type="http://schemas.openxmlformats.org/officeDocument/2006/relationships/customXml" Target="../ink/ink675.xml"/><Relationship Id="rId115" Type="http://schemas.openxmlformats.org/officeDocument/2006/relationships/customXml" Target="../ink/ink713.xml"/><Relationship Id="rId136" Type="http://schemas.openxmlformats.org/officeDocument/2006/relationships/image" Target="../media/image712.png"/><Relationship Id="rId157" Type="http://schemas.openxmlformats.org/officeDocument/2006/relationships/customXml" Target="../ink/ink734.xml"/><Relationship Id="rId178" Type="http://schemas.openxmlformats.org/officeDocument/2006/relationships/image" Target="../media/image733.png"/><Relationship Id="rId61" Type="http://schemas.openxmlformats.org/officeDocument/2006/relationships/image" Target="../media/image675.png"/><Relationship Id="rId82" Type="http://schemas.openxmlformats.org/officeDocument/2006/relationships/customXml" Target="../ink/ink696.xml"/><Relationship Id="rId199" Type="http://schemas.openxmlformats.org/officeDocument/2006/relationships/customXml" Target="../ink/ink755.xml"/><Relationship Id="rId203" Type="http://schemas.openxmlformats.org/officeDocument/2006/relationships/image" Target="../media/image745.png"/><Relationship Id="rId19" Type="http://schemas.openxmlformats.org/officeDocument/2006/relationships/image" Target="../media/image655.png"/><Relationship Id="rId224" Type="http://schemas.openxmlformats.org/officeDocument/2006/relationships/customXml" Target="../ink/ink768.xml"/><Relationship Id="rId30" Type="http://schemas.openxmlformats.org/officeDocument/2006/relationships/customXml" Target="../ink/ink670.xml"/><Relationship Id="rId105" Type="http://schemas.openxmlformats.org/officeDocument/2006/relationships/customXml" Target="../ink/ink708.xml"/><Relationship Id="rId126" Type="http://schemas.openxmlformats.org/officeDocument/2006/relationships/image" Target="../media/image707.png"/><Relationship Id="rId147" Type="http://schemas.openxmlformats.org/officeDocument/2006/relationships/customXml" Target="../ink/ink729.xml"/><Relationship Id="rId168" Type="http://schemas.openxmlformats.org/officeDocument/2006/relationships/image" Target="../media/image728.png"/><Relationship Id="rId51" Type="http://schemas.openxmlformats.org/officeDocument/2006/relationships/image" Target="../media/image670.png"/><Relationship Id="rId72" Type="http://schemas.openxmlformats.org/officeDocument/2006/relationships/customXml" Target="../ink/ink691.xml"/><Relationship Id="rId93" Type="http://schemas.openxmlformats.org/officeDocument/2006/relationships/customXml" Target="../ink/ink702.xml"/><Relationship Id="rId189" Type="http://schemas.openxmlformats.org/officeDocument/2006/relationships/customXml" Target="../ink/ink750.xml"/><Relationship Id="rId3" Type="http://schemas.openxmlformats.org/officeDocument/2006/relationships/image" Target="../media/image647.png"/><Relationship Id="rId214" Type="http://schemas.openxmlformats.org/officeDocument/2006/relationships/customXml" Target="../ink/ink7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1.xml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13.xml"/><Relationship Id="rId5" Type="http://schemas.openxmlformats.org/officeDocument/2006/relationships/customXml" Target="../ink/ink772.xml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0.xml"/><Relationship Id="rId21" Type="http://schemas.openxmlformats.org/officeDocument/2006/relationships/customXml" Target="../ink/ink782.xml"/><Relationship Id="rId42" Type="http://schemas.openxmlformats.org/officeDocument/2006/relationships/image" Target="../media/image779.png"/><Relationship Id="rId63" Type="http://schemas.openxmlformats.org/officeDocument/2006/relationships/customXml" Target="../ink/ink803.xml"/><Relationship Id="rId84" Type="http://schemas.openxmlformats.org/officeDocument/2006/relationships/image" Target="../media/image800.png"/><Relationship Id="rId138" Type="http://schemas.openxmlformats.org/officeDocument/2006/relationships/image" Target="../media/image826.png"/><Relationship Id="rId159" Type="http://schemas.openxmlformats.org/officeDocument/2006/relationships/customXml" Target="../ink/ink851.xml"/><Relationship Id="rId170" Type="http://schemas.openxmlformats.org/officeDocument/2006/relationships/customXml" Target="../ink/ink857.xml"/><Relationship Id="rId191" Type="http://schemas.openxmlformats.org/officeDocument/2006/relationships/image" Target="../media/image851.png"/><Relationship Id="rId205" Type="http://schemas.openxmlformats.org/officeDocument/2006/relationships/image" Target="../media/image858.png"/><Relationship Id="rId107" Type="http://schemas.openxmlformats.org/officeDocument/2006/relationships/customXml" Target="../ink/ink825.xml"/><Relationship Id="rId11" Type="http://schemas.openxmlformats.org/officeDocument/2006/relationships/customXml" Target="../ink/ink777.xml"/><Relationship Id="rId32" Type="http://schemas.openxmlformats.org/officeDocument/2006/relationships/image" Target="../media/image774.png"/><Relationship Id="rId53" Type="http://schemas.openxmlformats.org/officeDocument/2006/relationships/customXml" Target="../ink/ink798.xml"/><Relationship Id="rId74" Type="http://schemas.openxmlformats.org/officeDocument/2006/relationships/image" Target="../media/image795.png"/><Relationship Id="rId128" Type="http://schemas.openxmlformats.org/officeDocument/2006/relationships/image" Target="../media/image821.png"/><Relationship Id="rId149" Type="http://schemas.openxmlformats.org/officeDocument/2006/relationships/customXml" Target="../ink/ink846.xml"/><Relationship Id="rId5" Type="http://schemas.openxmlformats.org/officeDocument/2006/relationships/customXml" Target="../ink/ink774.xml"/><Relationship Id="rId95" Type="http://schemas.openxmlformats.org/officeDocument/2006/relationships/customXml" Target="../ink/ink819.xml"/><Relationship Id="rId160" Type="http://schemas.openxmlformats.org/officeDocument/2006/relationships/image" Target="../media/image837.png"/><Relationship Id="rId181" Type="http://schemas.openxmlformats.org/officeDocument/2006/relationships/image" Target="../media/image846.png"/><Relationship Id="rId216" Type="http://schemas.openxmlformats.org/officeDocument/2006/relationships/customXml" Target="../ink/ink881.xml"/><Relationship Id="rId22" Type="http://schemas.openxmlformats.org/officeDocument/2006/relationships/image" Target="../media/image769.png"/><Relationship Id="rId43" Type="http://schemas.openxmlformats.org/officeDocument/2006/relationships/customXml" Target="../ink/ink793.xml"/><Relationship Id="rId64" Type="http://schemas.openxmlformats.org/officeDocument/2006/relationships/image" Target="../media/image790.png"/><Relationship Id="rId118" Type="http://schemas.openxmlformats.org/officeDocument/2006/relationships/image" Target="../media/image816.png"/><Relationship Id="rId139" Type="http://schemas.openxmlformats.org/officeDocument/2006/relationships/customXml" Target="../ink/ink841.xml"/><Relationship Id="rId85" Type="http://schemas.openxmlformats.org/officeDocument/2006/relationships/customXml" Target="../ink/ink814.xml"/><Relationship Id="rId150" Type="http://schemas.openxmlformats.org/officeDocument/2006/relationships/image" Target="../media/image832.png"/><Relationship Id="rId171" Type="http://schemas.openxmlformats.org/officeDocument/2006/relationships/image" Target="../media/image842.png"/><Relationship Id="rId192" Type="http://schemas.openxmlformats.org/officeDocument/2006/relationships/customXml" Target="../ink/ink869.xml"/><Relationship Id="rId206" Type="http://schemas.openxmlformats.org/officeDocument/2006/relationships/customXml" Target="../ink/ink876.xml"/><Relationship Id="rId12" Type="http://schemas.openxmlformats.org/officeDocument/2006/relationships/image" Target="../media/image764.png"/><Relationship Id="rId33" Type="http://schemas.openxmlformats.org/officeDocument/2006/relationships/customXml" Target="../ink/ink788.xml"/><Relationship Id="rId108" Type="http://schemas.openxmlformats.org/officeDocument/2006/relationships/image" Target="../media/image811.png"/><Relationship Id="rId129" Type="http://schemas.openxmlformats.org/officeDocument/2006/relationships/customXml" Target="../ink/ink836.xml"/><Relationship Id="rId54" Type="http://schemas.openxmlformats.org/officeDocument/2006/relationships/image" Target="../media/image785.png"/><Relationship Id="rId75" Type="http://schemas.openxmlformats.org/officeDocument/2006/relationships/customXml" Target="../ink/ink809.xml"/><Relationship Id="rId96" Type="http://schemas.openxmlformats.org/officeDocument/2006/relationships/image" Target="../media/image806.png"/><Relationship Id="rId140" Type="http://schemas.openxmlformats.org/officeDocument/2006/relationships/image" Target="../media/image827.png"/><Relationship Id="rId161" Type="http://schemas.openxmlformats.org/officeDocument/2006/relationships/customXml" Target="../ink/ink852.xml"/><Relationship Id="rId182" Type="http://schemas.openxmlformats.org/officeDocument/2006/relationships/customXml" Target="../ink/ink864.xml"/><Relationship Id="rId217" Type="http://schemas.openxmlformats.org/officeDocument/2006/relationships/image" Target="../media/image864.png"/><Relationship Id="rId6" Type="http://schemas.openxmlformats.org/officeDocument/2006/relationships/image" Target="../media/image761.png"/><Relationship Id="rId23" Type="http://schemas.openxmlformats.org/officeDocument/2006/relationships/customXml" Target="../ink/ink783.xml"/><Relationship Id="rId119" Type="http://schemas.openxmlformats.org/officeDocument/2006/relationships/customXml" Target="../ink/ink831.xml"/><Relationship Id="rId44" Type="http://schemas.openxmlformats.org/officeDocument/2006/relationships/image" Target="../media/image780.png"/><Relationship Id="rId65" Type="http://schemas.openxmlformats.org/officeDocument/2006/relationships/customXml" Target="../ink/ink804.xml"/><Relationship Id="rId86" Type="http://schemas.openxmlformats.org/officeDocument/2006/relationships/image" Target="../media/image801.png"/><Relationship Id="rId130" Type="http://schemas.openxmlformats.org/officeDocument/2006/relationships/image" Target="../media/image822.png"/><Relationship Id="rId151" Type="http://schemas.openxmlformats.org/officeDocument/2006/relationships/customXml" Target="../ink/ink847.xml"/><Relationship Id="rId172" Type="http://schemas.openxmlformats.org/officeDocument/2006/relationships/customXml" Target="../ink/ink858.xml"/><Relationship Id="rId193" Type="http://schemas.openxmlformats.org/officeDocument/2006/relationships/image" Target="../media/image852.png"/><Relationship Id="rId207" Type="http://schemas.openxmlformats.org/officeDocument/2006/relationships/image" Target="../media/image859.png"/><Relationship Id="rId13" Type="http://schemas.openxmlformats.org/officeDocument/2006/relationships/customXml" Target="../ink/ink778.xml"/><Relationship Id="rId109" Type="http://schemas.openxmlformats.org/officeDocument/2006/relationships/customXml" Target="../ink/ink826.xml"/><Relationship Id="rId34" Type="http://schemas.openxmlformats.org/officeDocument/2006/relationships/image" Target="../media/image775.png"/><Relationship Id="rId55" Type="http://schemas.openxmlformats.org/officeDocument/2006/relationships/customXml" Target="../ink/ink799.xml"/><Relationship Id="rId76" Type="http://schemas.openxmlformats.org/officeDocument/2006/relationships/image" Target="../media/image796.png"/><Relationship Id="rId97" Type="http://schemas.openxmlformats.org/officeDocument/2006/relationships/customXml" Target="../ink/ink820.xml"/><Relationship Id="rId120" Type="http://schemas.openxmlformats.org/officeDocument/2006/relationships/image" Target="../media/image817.png"/><Relationship Id="rId141" Type="http://schemas.openxmlformats.org/officeDocument/2006/relationships/customXml" Target="../ink/ink842.xml"/><Relationship Id="rId7" Type="http://schemas.openxmlformats.org/officeDocument/2006/relationships/customXml" Target="../ink/ink775.xml"/><Relationship Id="rId162" Type="http://schemas.openxmlformats.org/officeDocument/2006/relationships/image" Target="../media/image838.png"/><Relationship Id="rId183" Type="http://schemas.openxmlformats.org/officeDocument/2006/relationships/image" Target="../media/image847.png"/><Relationship Id="rId24" Type="http://schemas.openxmlformats.org/officeDocument/2006/relationships/image" Target="../media/image770.png"/><Relationship Id="rId45" Type="http://schemas.openxmlformats.org/officeDocument/2006/relationships/customXml" Target="../ink/ink794.xml"/><Relationship Id="rId66" Type="http://schemas.openxmlformats.org/officeDocument/2006/relationships/image" Target="../media/image791.png"/><Relationship Id="rId87" Type="http://schemas.openxmlformats.org/officeDocument/2006/relationships/customXml" Target="../ink/ink815.xml"/><Relationship Id="rId110" Type="http://schemas.openxmlformats.org/officeDocument/2006/relationships/image" Target="../media/image812.png"/><Relationship Id="rId131" Type="http://schemas.openxmlformats.org/officeDocument/2006/relationships/customXml" Target="../ink/ink837.xml"/><Relationship Id="rId152" Type="http://schemas.openxmlformats.org/officeDocument/2006/relationships/image" Target="../media/image833.png"/><Relationship Id="rId173" Type="http://schemas.openxmlformats.org/officeDocument/2006/relationships/image" Target="../media/image843.png"/><Relationship Id="rId194" Type="http://schemas.openxmlformats.org/officeDocument/2006/relationships/customXml" Target="../ink/ink870.xml"/><Relationship Id="rId208" Type="http://schemas.openxmlformats.org/officeDocument/2006/relationships/customXml" Target="../ink/ink877.xml"/><Relationship Id="rId14" Type="http://schemas.openxmlformats.org/officeDocument/2006/relationships/image" Target="../media/image765.png"/><Relationship Id="rId30" Type="http://schemas.openxmlformats.org/officeDocument/2006/relationships/image" Target="../media/image773.png"/><Relationship Id="rId35" Type="http://schemas.openxmlformats.org/officeDocument/2006/relationships/customXml" Target="../ink/ink789.xml"/><Relationship Id="rId56" Type="http://schemas.openxmlformats.org/officeDocument/2006/relationships/image" Target="../media/image786.png"/><Relationship Id="rId77" Type="http://schemas.openxmlformats.org/officeDocument/2006/relationships/customXml" Target="../ink/ink810.xml"/><Relationship Id="rId100" Type="http://schemas.openxmlformats.org/officeDocument/2006/relationships/image" Target="../media/image808.png"/><Relationship Id="rId105" Type="http://schemas.openxmlformats.org/officeDocument/2006/relationships/customXml" Target="../ink/ink824.xml"/><Relationship Id="rId126" Type="http://schemas.openxmlformats.org/officeDocument/2006/relationships/image" Target="../media/image820.png"/><Relationship Id="rId147" Type="http://schemas.openxmlformats.org/officeDocument/2006/relationships/customXml" Target="../ink/ink845.xml"/><Relationship Id="rId168" Type="http://schemas.openxmlformats.org/officeDocument/2006/relationships/customXml" Target="../ink/ink856.xml"/><Relationship Id="rId8" Type="http://schemas.openxmlformats.org/officeDocument/2006/relationships/image" Target="../media/image762.png"/><Relationship Id="rId51" Type="http://schemas.openxmlformats.org/officeDocument/2006/relationships/customXml" Target="../ink/ink797.xml"/><Relationship Id="rId72" Type="http://schemas.openxmlformats.org/officeDocument/2006/relationships/image" Target="../media/image794.png"/><Relationship Id="rId93" Type="http://schemas.openxmlformats.org/officeDocument/2006/relationships/customXml" Target="../ink/ink818.xml"/><Relationship Id="rId98" Type="http://schemas.openxmlformats.org/officeDocument/2006/relationships/image" Target="../media/image807.png"/><Relationship Id="rId121" Type="http://schemas.openxmlformats.org/officeDocument/2006/relationships/customXml" Target="../ink/ink832.xml"/><Relationship Id="rId142" Type="http://schemas.openxmlformats.org/officeDocument/2006/relationships/image" Target="../media/image828.png"/><Relationship Id="rId163" Type="http://schemas.openxmlformats.org/officeDocument/2006/relationships/customXml" Target="../ink/ink853.xml"/><Relationship Id="rId184" Type="http://schemas.openxmlformats.org/officeDocument/2006/relationships/customXml" Target="../ink/ink865.xml"/><Relationship Id="rId189" Type="http://schemas.openxmlformats.org/officeDocument/2006/relationships/image" Target="../media/image850.png"/><Relationship Id="rId3" Type="http://schemas.openxmlformats.org/officeDocument/2006/relationships/customXml" Target="../ink/ink773.xml"/><Relationship Id="rId214" Type="http://schemas.openxmlformats.org/officeDocument/2006/relationships/customXml" Target="../ink/ink880.xml"/><Relationship Id="rId25" Type="http://schemas.openxmlformats.org/officeDocument/2006/relationships/customXml" Target="../ink/ink784.xml"/><Relationship Id="rId46" Type="http://schemas.openxmlformats.org/officeDocument/2006/relationships/image" Target="../media/image781.png"/><Relationship Id="rId67" Type="http://schemas.openxmlformats.org/officeDocument/2006/relationships/customXml" Target="../ink/ink805.xml"/><Relationship Id="rId116" Type="http://schemas.openxmlformats.org/officeDocument/2006/relationships/image" Target="../media/image815.png"/><Relationship Id="rId137" Type="http://schemas.openxmlformats.org/officeDocument/2006/relationships/customXml" Target="../ink/ink840.xml"/><Relationship Id="rId158" Type="http://schemas.openxmlformats.org/officeDocument/2006/relationships/image" Target="../media/image836.png"/><Relationship Id="rId20" Type="http://schemas.openxmlformats.org/officeDocument/2006/relationships/image" Target="../media/image768.png"/><Relationship Id="rId41" Type="http://schemas.openxmlformats.org/officeDocument/2006/relationships/customXml" Target="../ink/ink792.xml"/><Relationship Id="rId62" Type="http://schemas.openxmlformats.org/officeDocument/2006/relationships/image" Target="../media/image789.png"/><Relationship Id="rId83" Type="http://schemas.openxmlformats.org/officeDocument/2006/relationships/customXml" Target="../ink/ink813.xml"/><Relationship Id="rId88" Type="http://schemas.openxmlformats.org/officeDocument/2006/relationships/image" Target="../media/image802.png"/><Relationship Id="rId111" Type="http://schemas.openxmlformats.org/officeDocument/2006/relationships/customXml" Target="../ink/ink827.xml"/><Relationship Id="rId132" Type="http://schemas.openxmlformats.org/officeDocument/2006/relationships/image" Target="../media/image823.png"/><Relationship Id="rId153" Type="http://schemas.openxmlformats.org/officeDocument/2006/relationships/customXml" Target="../ink/ink848.xml"/><Relationship Id="rId174" Type="http://schemas.openxmlformats.org/officeDocument/2006/relationships/customXml" Target="../ink/ink859.xml"/><Relationship Id="rId179" Type="http://schemas.openxmlformats.org/officeDocument/2006/relationships/image" Target="../media/image845.png"/><Relationship Id="rId195" Type="http://schemas.openxmlformats.org/officeDocument/2006/relationships/image" Target="../media/image853.png"/><Relationship Id="rId209" Type="http://schemas.openxmlformats.org/officeDocument/2006/relationships/image" Target="../media/image860.png"/><Relationship Id="rId190" Type="http://schemas.openxmlformats.org/officeDocument/2006/relationships/customXml" Target="../ink/ink868.xml"/><Relationship Id="rId204" Type="http://schemas.openxmlformats.org/officeDocument/2006/relationships/customXml" Target="../ink/ink875.xml"/><Relationship Id="rId15" Type="http://schemas.openxmlformats.org/officeDocument/2006/relationships/customXml" Target="../ink/ink779.xml"/><Relationship Id="rId36" Type="http://schemas.openxmlformats.org/officeDocument/2006/relationships/image" Target="../media/image776.png"/><Relationship Id="rId57" Type="http://schemas.openxmlformats.org/officeDocument/2006/relationships/customXml" Target="../ink/ink800.xml"/><Relationship Id="rId106" Type="http://schemas.openxmlformats.org/officeDocument/2006/relationships/image" Target="../media/image810.png"/><Relationship Id="rId127" Type="http://schemas.openxmlformats.org/officeDocument/2006/relationships/customXml" Target="../ink/ink835.xml"/><Relationship Id="rId10" Type="http://schemas.openxmlformats.org/officeDocument/2006/relationships/image" Target="../media/image763.png"/><Relationship Id="rId31" Type="http://schemas.openxmlformats.org/officeDocument/2006/relationships/customXml" Target="../ink/ink787.xml"/><Relationship Id="rId52" Type="http://schemas.openxmlformats.org/officeDocument/2006/relationships/image" Target="../media/image784.png"/><Relationship Id="rId73" Type="http://schemas.openxmlformats.org/officeDocument/2006/relationships/customXml" Target="../ink/ink808.xml"/><Relationship Id="rId78" Type="http://schemas.openxmlformats.org/officeDocument/2006/relationships/image" Target="../media/image797.png"/><Relationship Id="rId94" Type="http://schemas.openxmlformats.org/officeDocument/2006/relationships/image" Target="../media/image805.png"/><Relationship Id="rId99" Type="http://schemas.openxmlformats.org/officeDocument/2006/relationships/customXml" Target="../ink/ink821.xml"/><Relationship Id="rId101" Type="http://schemas.openxmlformats.org/officeDocument/2006/relationships/customXml" Target="../ink/ink822.xml"/><Relationship Id="rId122" Type="http://schemas.openxmlformats.org/officeDocument/2006/relationships/image" Target="../media/image818.png"/><Relationship Id="rId143" Type="http://schemas.openxmlformats.org/officeDocument/2006/relationships/customXml" Target="../ink/ink843.xml"/><Relationship Id="rId148" Type="http://schemas.openxmlformats.org/officeDocument/2006/relationships/image" Target="../media/image831.png"/><Relationship Id="rId164" Type="http://schemas.openxmlformats.org/officeDocument/2006/relationships/image" Target="../media/image839.png"/><Relationship Id="rId169" Type="http://schemas.openxmlformats.org/officeDocument/2006/relationships/image" Target="../media/image841.png"/><Relationship Id="rId185" Type="http://schemas.openxmlformats.org/officeDocument/2006/relationships/image" Target="../media/image848.png"/><Relationship Id="rId4" Type="http://schemas.openxmlformats.org/officeDocument/2006/relationships/image" Target="../media/image760.png"/><Relationship Id="rId9" Type="http://schemas.openxmlformats.org/officeDocument/2006/relationships/customXml" Target="../ink/ink776.xml"/><Relationship Id="rId180" Type="http://schemas.openxmlformats.org/officeDocument/2006/relationships/customXml" Target="../ink/ink863.xml"/><Relationship Id="rId210" Type="http://schemas.openxmlformats.org/officeDocument/2006/relationships/customXml" Target="../ink/ink878.xml"/><Relationship Id="rId215" Type="http://schemas.openxmlformats.org/officeDocument/2006/relationships/image" Target="../media/image863.png"/><Relationship Id="rId26" Type="http://schemas.openxmlformats.org/officeDocument/2006/relationships/image" Target="../media/image771.png"/><Relationship Id="rId47" Type="http://schemas.openxmlformats.org/officeDocument/2006/relationships/customXml" Target="../ink/ink795.xml"/><Relationship Id="rId68" Type="http://schemas.openxmlformats.org/officeDocument/2006/relationships/image" Target="../media/image792.png"/><Relationship Id="rId89" Type="http://schemas.openxmlformats.org/officeDocument/2006/relationships/customXml" Target="../ink/ink816.xml"/><Relationship Id="rId112" Type="http://schemas.openxmlformats.org/officeDocument/2006/relationships/image" Target="../media/image813.png"/><Relationship Id="rId133" Type="http://schemas.openxmlformats.org/officeDocument/2006/relationships/customXml" Target="../ink/ink838.xml"/><Relationship Id="rId154" Type="http://schemas.openxmlformats.org/officeDocument/2006/relationships/image" Target="../media/image834.png"/><Relationship Id="rId175" Type="http://schemas.openxmlformats.org/officeDocument/2006/relationships/customXml" Target="../ink/ink860.xml"/><Relationship Id="rId196" Type="http://schemas.openxmlformats.org/officeDocument/2006/relationships/customXml" Target="../ink/ink871.xml"/><Relationship Id="rId200" Type="http://schemas.openxmlformats.org/officeDocument/2006/relationships/customXml" Target="../ink/ink873.xml"/><Relationship Id="rId16" Type="http://schemas.openxmlformats.org/officeDocument/2006/relationships/image" Target="../media/image766.png"/><Relationship Id="rId37" Type="http://schemas.openxmlformats.org/officeDocument/2006/relationships/customXml" Target="../ink/ink790.xml"/><Relationship Id="rId58" Type="http://schemas.openxmlformats.org/officeDocument/2006/relationships/image" Target="../media/image787.png"/><Relationship Id="rId79" Type="http://schemas.openxmlformats.org/officeDocument/2006/relationships/customXml" Target="../ink/ink811.xml"/><Relationship Id="rId102" Type="http://schemas.openxmlformats.org/officeDocument/2006/relationships/image" Target="../media/image88.png"/><Relationship Id="rId123" Type="http://schemas.openxmlformats.org/officeDocument/2006/relationships/customXml" Target="../ink/ink833.xml"/><Relationship Id="rId144" Type="http://schemas.openxmlformats.org/officeDocument/2006/relationships/image" Target="../media/image829.png"/><Relationship Id="rId90" Type="http://schemas.openxmlformats.org/officeDocument/2006/relationships/image" Target="../media/image803.png"/><Relationship Id="rId165" Type="http://schemas.openxmlformats.org/officeDocument/2006/relationships/customXml" Target="../ink/ink854.xml"/><Relationship Id="rId186" Type="http://schemas.openxmlformats.org/officeDocument/2006/relationships/customXml" Target="../ink/ink866.xml"/><Relationship Id="rId211" Type="http://schemas.openxmlformats.org/officeDocument/2006/relationships/image" Target="../media/image861.png"/><Relationship Id="rId27" Type="http://schemas.openxmlformats.org/officeDocument/2006/relationships/customXml" Target="../ink/ink785.xml"/><Relationship Id="rId48" Type="http://schemas.openxmlformats.org/officeDocument/2006/relationships/image" Target="../media/image782.png"/><Relationship Id="rId69" Type="http://schemas.openxmlformats.org/officeDocument/2006/relationships/customXml" Target="../ink/ink806.xml"/><Relationship Id="rId113" Type="http://schemas.openxmlformats.org/officeDocument/2006/relationships/customXml" Target="../ink/ink828.xml"/><Relationship Id="rId134" Type="http://schemas.openxmlformats.org/officeDocument/2006/relationships/image" Target="../media/image824.png"/><Relationship Id="rId80" Type="http://schemas.openxmlformats.org/officeDocument/2006/relationships/image" Target="../media/image798.png"/><Relationship Id="rId155" Type="http://schemas.openxmlformats.org/officeDocument/2006/relationships/customXml" Target="../ink/ink849.xml"/><Relationship Id="rId176" Type="http://schemas.openxmlformats.org/officeDocument/2006/relationships/customXml" Target="../ink/ink861.xml"/><Relationship Id="rId197" Type="http://schemas.openxmlformats.org/officeDocument/2006/relationships/image" Target="../media/image854.png"/><Relationship Id="rId201" Type="http://schemas.openxmlformats.org/officeDocument/2006/relationships/image" Target="../media/image856.png"/><Relationship Id="rId17" Type="http://schemas.openxmlformats.org/officeDocument/2006/relationships/customXml" Target="../ink/ink780.xml"/><Relationship Id="rId38" Type="http://schemas.openxmlformats.org/officeDocument/2006/relationships/image" Target="../media/image777.png"/><Relationship Id="rId59" Type="http://schemas.openxmlformats.org/officeDocument/2006/relationships/customXml" Target="../ink/ink801.xml"/><Relationship Id="rId103" Type="http://schemas.openxmlformats.org/officeDocument/2006/relationships/customXml" Target="../ink/ink823.xml"/><Relationship Id="rId124" Type="http://schemas.openxmlformats.org/officeDocument/2006/relationships/image" Target="../media/image819.png"/><Relationship Id="rId70" Type="http://schemas.openxmlformats.org/officeDocument/2006/relationships/image" Target="../media/image793.png"/><Relationship Id="rId91" Type="http://schemas.openxmlformats.org/officeDocument/2006/relationships/customXml" Target="../ink/ink817.xml"/><Relationship Id="rId145" Type="http://schemas.openxmlformats.org/officeDocument/2006/relationships/customXml" Target="../ink/ink844.xml"/><Relationship Id="rId166" Type="http://schemas.openxmlformats.org/officeDocument/2006/relationships/customXml" Target="../ink/ink855.xml"/><Relationship Id="rId187" Type="http://schemas.openxmlformats.org/officeDocument/2006/relationships/image" Target="../media/image84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879.xml"/><Relationship Id="rId28" Type="http://schemas.openxmlformats.org/officeDocument/2006/relationships/image" Target="../media/image772.png"/><Relationship Id="rId49" Type="http://schemas.openxmlformats.org/officeDocument/2006/relationships/customXml" Target="../ink/ink796.xml"/><Relationship Id="rId114" Type="http://schemas.openxmlformats.org/officeDocument/2006/relationships/image" Target="../media/image814.png"/><Relationship Id="rId60" Type="http://schemas.openxmlformats.org/officeDocument/2006/relationships/image" Target="../media/image788.png"/><Relationship Id="rId81" Type="http://schemas.openxmlformats.org/officeDocument/2006/relationships/customXml" Target="../ink/ink812.xml"/><Relationship Id="rId135" Type="http://schemas.openxmlformats.org/officeDocument/2006/relationships/customXml" Target="../ink/ink839.xml"/><Relationship Id="rId156" Type="http://schemas.openxmlformats.org/officeDocument/2006/relationships/image" Target="../media/image835.png"/><Relationship Id="rId177" Type="http://schemas.openxmlformats.org/officeDocument/2006/relationships/image" Target="../media/image844.png"/><Relationship Id="rId198" Type="http://schemas.openxmlformats.org/officeDocument/2006/relationships/customXml" Target="../ink/ink872.xml"/><Relationship Id="rId202" Type="http://schemas.openxmlformats.org/officeDocument/2006/relationships/customXml" Target="../ink/ink874.xml"/><Relationship Id="rId18" Type="http://schemas.openxmlformats.org/officeDocument/2006/relationships/image" Target="../media/image767.png"/><Relationship Id="rId39" Type="http://schemas.openxmlformats.org/officeDocument/2006/relationships/customXml" Target="../ink/ink791.xml"/><Relationship Id="rId50" Type="http://schemas.openxmlformats.org/officeDocument/2006/relationships/image" Target="../media/image783.png"/><Relationship Id="rId104" Type="http://schemas.openxmlformats.org/officeDocument/2006/relationships/image" Target="../media/image809.png"/><Relationship Id="rId125" Type="http://schemas.openxmlformats.org/officeDocument/2006/relationships/customXml" Target="../ink/ink834.xml"/><Relationship Id="rId146" Type="http://schemas.openxmlformats.org/officeDocument/2006/relationships/image" Target="../media/image830.png"/><Relationship Id="rId167" Type="http://schemas.openxmlformats.org/officeDocument/2006/relationships/image" Target="../media/image840.png"/><Relationship Id="rId188" Type="http://schemas.openxmlformats.org/officeDocument/2006/relationships/customXml" Target="../ink/ink867.xml"/><Relationship Id="rId71" Type="http://schemas.openxmlformats.org/officeDocument/2006/relationships/customXml" Target="../ink/ink807.xml"/><Relationship Id="rId92" Type="http://schemas.openxmlformats.org/officeDocument/2006/relationships/image" Target="../media/image804.png"/><Relationship Id="rId213" Type="http://schemas.openxmlformats.org/officeDocument/2006/relationships/image" Target="../media/image862.png"/><Relationship Id="rId2" Type="http://schemas.openxmlformats.org/officeDocument/2006/relationships/image" Target="../media/image759.png"/><Relationship Id="rId29" Type="http://schemas.openxmlformats.org/officeDocument/2006/relationships/customXml" Target="../ink/ink786.xml"/><Relationship Id="rId40" Type="http://schemas.openxmlformats.org/officeDocument/2006/relationships/image" Target="../media/image778.png"/><Relationship Id="rId115" Type="http://schemas.openxmlformats.org/officeDocument/2006/relationships/customXml" Target="../ink/ink829.xml"/><Relationship Id="rId136" Type="http://schemas.openxmlformats.org/officeDocument/2006/relationships/image" Target="../media/image825.png"/><Relationship Id="rId157" Type="http://schemas.openxmlformats.org/officeDocument/2006/relationships/customXml" Target="../ink/ink850.xml"/><Relationship Id="rId178" Type="http://schemas.openxmlformats.org/officeDocument/2006/relationships/customXml" Target="../ink/ink862.xml"/><Relationship Id="rId61" Type="http://schemas.openxmlformats.org/officeDocument/2006/relationships/customXml" Target="../ink/ink802.xml"/><Relationship Id="rId82" Type="http://schemas.openxmlformats.org/officeDocument/2006/relationships/image" Target="../media/image799.png"/><Relationship Id="rId199" Type="http://schemas.openxmlformats.org/officeDocument/2006/relationships/image" Target="../media/image855.png"/><Relationship Id="rId203" Type="http://schemas.openxmlformats.org/officeDocument/2006/relationships/image" Target="../media/image857.png"/><Relationship Id="rId19" Type="http://schemas.openxmlformats.org/officeDocument/2006/relationships/customXml" Target="../ink/ink78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7.xml"/><Relationship Id="rId18" Type="http://schemas.openxmlformats.org/officeDocument/2006/relationships/image" Target="../media/image872.png"/><Relationship Id="rId26" Type="http://schemas.openxmlformats.org/officeDocument/2006/relationships/image" Target="../media/image876.png"/><Relationship Id="rId39" Type="http://schemas.openxmlformats.org/officeDocument/2006/relationships/customXml" Target="../ink/ink900.xml"/><Relationship Id="rId21" Type="http://schemas.openxmlformats.org/officeDocument/2006/relationships/customXml" Target="../ink/ink891.xml"/><Relationship Id="rId34" Type="http://schemas.openxmlformats.org/officeDocument/2006/relationships/image" Target="../media/image880.png"/><Relationship Id="rId42" Type="http://schemas.openxmlformats.org/officeDocument/2006/relationships/image" Target="../media/image884.png"/><Relationship Id="rId7" Type="http://schemas.openxmlformats.org/officeDocument/2006/relationships/customXml" Target="../ink/ink884.xml"/><Relationship Id="rId2" Type="http://schemas.openxmlformats.org/officeDocument/2006/relationships/image" Target="../media/image759.png"/><Relationship Id="rId16" Type="http://schemas.openxmlformats.org/officeDocument/2006/relationships/image" Target="../media/image871.png"/><Relationship Id="rId20" Type="http://schemas.openxmlformats.org/officeDocument/2006/relationships/image" Target="../media/image873.png"/><Relationship Id="rId29" Type="http://schemas.openxmlformats.org/officeDocument/2006/relationships/customXml" Target="../ink/ink895.xml"/><Relationship Id="rId41" Type="http://schemas.openxmlformats.org/officeDocument/2006/relationships/customXml" Target="../ink/ink90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6.png"/><Relationship Id="rId11" Type="http://schemas.openxmlformats.org/officeDocument/2006/relationships/customXml" Target="../ink/ink886.xml"/><Relationship Id="rId24" Type="http://schemas.openxmlformats.org/officeDocument/2006/relationships/image" Target="../media/image875.png"/><Relationship Id="rId32" Type="http://schemas.openxmlformats.org/officeDocument/2006/relationships/image" Target="../media/image879.png"/><Relationship Id="rId37" Type="http://schemas.openxmlformats.org/officeDocument/2006/relationships/customXml" Target="../ink/ink899.xml"/><Relationship Id="rId40" Type="http://schemas.openxmlformats.org/officeDocument/2006/relationships/image" Target="../media/image883.png"/><Relationship Id="rId5" Type="http://schemas.openxmlformats.org/officeDocument/2006/relationships/customXml" Target="../ink/ink883.xml"/><Relationship Id="rId15" Type="http://schemas.openxmlformats.org/officeDocument/2006/relationships/customXml" Target="../ink/ink888.xml"/><Relationship Id="rId23" Type="http://schemas.openxmlformats.org/officeDocument/2006/relationships/customXml" Target="../ink/ink892.xml"/><Relationship Id="rId28" Type="http://schemas.openxmlformats.org/officeDocument/2006/relationships/image" Target="../media/image877.png"/><Relationship Id="rId36" Type="http://schemas.openxmlformats.org/officeDocument/2006/relationships/image" Target="../media/image881.png"/><Relationship Id="rId10" Type="http://schemas.openxmlformats.org/officeDocument/2006/relationships/image" Target="../media/image868.png"/><Relationship Id="rId19" Type="http://schemas.openxmlformats.org/officeDocument/2006/relationships/customXml" Target="../ink/ink890.xml"/><Relationship Id="rId31" Type="http://schemas.openxmlformats.org/officeDocument/2006/relationships/customXml" Target="../ink/ink896.xml"/><Relationship Id="rId4" Type="http://schemas.openxmlformats.org/officeDocument/2006/relationships/image" Target="../media/image865.png"/><Relationship Id="rId9" Type="http://schemas.openxmlformats.org/officeDocument/2006/relationships/customXml" Target="../ink/ink885.xml"/><Relationship Id="rId14" Type="http://schemas.openxmlformats.org/officeDocument/2006/relationships/image" Target="../media/image870.png"/><Relationship Id="rId22" Type="http://schemas.openxmlformats.org/officeDocument/2006/relationships/image" Target="../media/image874.png"/><Relationship Id="rId27" Type="http://schemas.openxmlformats.org/officeDocument/2006/relationships/customXml" Target="../ink/ink894.xml"/><Relationship Id="rId30" Type="http://schemas.openxmlformats.org/officeDocument/2006/relationships/image" Target="../media/image878.png"/><Relationship Id="rId35" Type="http://schemas.openxmlformats.org/officeDocument/2006/relationships/customXml" Target="../ink/ink898.xml"/><Relationship Id="rId8" Type="http://schemas.openxmlformats.org/officeDocument/2006/relationships/image" Target="../media/image867.png"/><Relationship Id="rId3" Type="http://schemas.openxmlformats.org/officeDocument/2006/relationships/customXml" Target="../ink/ink882.xml"/><Relationship Id="rId12" Type="http://schemas.openxmlformats.org/officeDocument/2006/relationships/image" Target="../media/image869.png"/><Relationship Id="rId17" Type="http://schemas.openxmlformats.org/officeDocument/2006/relationships/customXml" Target="../ink/ink889.xml"/><Relationship Id="rId25" Type="http://schemas.openxmlformats.org/officeDocument/2006/relationships/customXml" Target="../ink/ink893.xml"/><Relationship Id="rId33" Type="http://schemas.openxmlformats.org/officeDocument/2006/relationships/customXml" Target="../ink/ink897.xml"/><Relationship Id="rId38" Type="http://schemas.openxmlformats.org/officeDocument/2006/relationships/image" Target="../media/image88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9.xml"/><Relationship Id="rId21" Type="http://schemas.openxmlformats.org/officeDocument/2006/relationships/customXml" Target="../ink/ink911.xml"/><Relationship Id="rId42" Type="http://schemas.openxmlformats.org/officeDocument/2006/relationships/image" Target="../media/image904.png"/><Relationship Id="rId63" Type="http://schemas.openxmlformats.org/officeDocument/2006/relationships/customXml" Target="../ink/ink932.xml"/><Relationship Id="rId84" Type="http://schemas.openxmlformats.org/officeDocument/2006/relationships/image" Target="../media/image925.png"/><Relationship Id="rId16" Type="http://schemas.openxmlformats.org/officeDocument/2006/relationships/image" Target="../media/image891.png"/><Relationship Id="rId107" Type="http://schemas.openxmlformats.org/officeDocument/2006/relationships/customXml" Target="../ink/ink954.xml"/><Relationship Id="rId11" Type="http://schemas.openxmlformats.org/officeDocument/2006/relationships/customXml" Target="../ink/ink906.xml"/><Relationship Id="rId32" Type="http://schemas.openxmlformats.org/officeDocument/2006/relationships/image" Target="../media/image899.png"/><Relationship Id="rId37" Type="http://schemas.openxmlformats.org/officeDocument/2006/relationships/customXml" Target="../ink/ink919.xml"/><Relationship Id="rId53" Type="http://schemas.openxmlformats.org/officeDocument/2006/relationships/customXml" Target="../ink/ink927.xml"/><Relationship Id="rId58" Type="http://schemas.openxmlformats.org/officeDocument/2006/relationships/image" Target="../media/image912.png"/><Relationship Id="rId74" Type="http://schemas.openxmlformats.org/officeDocument/2006/relationships/image" Target="../media/image920.png"/><Relationship Id="rId79" Type="http://schemas.openxmlformats.org/officeDocument/2006/relationships/customXml" Target="../ink/ink940.xml"/><Relationship Id="rId102" Type="http://schemas.openxmlformats.org/officeDocument/2006/relationships/image" Target="../media/image934.png"/><Relationship Id="rId123" Type="http://schemas.openxmlformats.org/officeDocument/2006/relationships/customXml" Target="../ink/ink962.xml"/><Relationship Id="rId128" Type="http://schemas.openxmlformats.org/officeDocument/2006/relationships/image" Target="../media/image947.png"/><Relationship Id="rId5" Type="http://schemas.openxmlformats.org/officeDocument/2006/relationships/customXml" Target="../ink/ink903.xml"/><Relationship Id="rId90" Type="http://schemas.openxmlformats.org/officeDocument/2006/relationships/image" Target="../media/image928.png"/><Relationship Id="rId95" Type="http://schemas.openxmlformats.org/officeDocument/2006/relationships/customXml" Target="../ink/ink948.xml"/><Relationship Id="rId22" Type="http://schemas.openxmlformats.org/officeDocument/2006/relationships/image" Target="../media/image894.png"/><Relationship Id="rId27" Type="http://schemas.openxmlformats.org/officeDocument/2006/relationships/customXml" Target="../ink/ink914.xml"/><Relationship Id="rId43" Type="http://schemas.openxmlformats.org/officeDocument/2006/relationships/customXml" Target="../ink/ink922.xml"/><Relationship Id="rId48" Type="http://schemas.openxmlformats.org/officeDocument/2006/relationships/image" Target="../media/image907.png"/><Relationship Id="rId64" Type="http://schemas.openxmlformats.org/officeDocument/2006/relationships/image" Target="../media/image915.png"/><Relationship Id="rId69" Type="http://schemas.openxmlformats.org/officeDocument/2006/relationships/customXml" Target="../ink/ink935.xml"/><Relationship Id="rId113" Type="http://schemas.openxmlformats.org/officeDocument/2006/relationships/customXml" Target="../ink/ink957.xml"/><Relationship Id="rId118" Type="http://schemas.openxmlformats.org/officeDocument/2006/relationships/image" Target="../media/image942.png"/><Relationship Id="rId134" Type="http://schemas.openxmlformats.org/officeDocument/2006/relationships/image" Target="../media/image950.png"/><Relationship Id="rId80" Type="http://schemas.openxmlformats.org/officeDocument/2006/relationships/image" Target="../media/image923.png"/><Relationship Id="rId85" Type="http://schemas.openxmlformats.org/officeDocument/2006/relationships/customXml" Target="../ink/ink943.xml"/><Relationship Id="rId12" Type="http://schemas.openxmlformats.org/officeDocument/2006/relationships/image" Target="../media/image889.png"/><Relationship Id="rId17" Type="http://schemas.openxmlformats.org/officeDocument/2006/relationships/customXml" Target="../ink/ink909.xml"/><Relationship Id="rId33" Type="http://schemas.openxmlformats.org/officeDocument/2006/relationships/customXml" Target="../ink/ink917.xml"/><Relationship Id="rId38" Type="http://schemas.openxmlformats.org/officeDocument/2006/relationships/image" Target="../media/image902.png"/><Relationship Id="rId59" Type="http://schemas.openxmlformats.org/officeDocument/2006/relationships/customXml" Target="../ink/ink930.xml"/><Relationship Id="rId103" Type="http://schemas.openxmlformats.org/officeDocument/2006/relationships/customXml" Target="../ink/ink952.xml"/><Relationship Id="rId108" Type="http://schemas.openxmlformats.org/officeDocument/2006/relationships/image" Target="../media/image937.png"/><Relationship Id="rId124" Type="http://schemas.openxmlformats.org/officeDocument/2006/relationships/image" Target="../media/image945.png"/><Relationship Id="rId129" Type="http://schemas.openxmlformats.org/officeDocument/2006/relationships/customXml" Target="../ink/ink965.xml"/><Relationship Id="rId54" Type="http://schemas.openxmlformats.org/officeDocument/2006/relationships/image" Target="../media/image910.png"/><Relationship Id="rId70" Type="http://schemas.openxmlformats.org/officeDocument/2006/relationships/image" Target="../media/image918.png"/><Relationship Id="rId75" Type="http://schemas.openxmlformats.org/officeDocument/2006/relationships/customXml" Target="../ink/ink938.xml"/><Relationship Id="rId91" Type="http://schemas.openxmlformats.org/officeDocument/2006/relationships/customXml" Target="../ink/ink946.xml"/><Relationship Id="rId96" Type="http://schemas.openxmlformats.org/officeDocument/2006/relationships/image" Target="../media/image9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6.png"/><Relationship Id="rId23" Type="http://schemas.openxmlformats.org/officeDocument/2006/relationships/customXml" Target="../ink/ink912.xml"/><Relationship Id="rId28" Type="http://schemas.openxmlformats.org/officeDocument/2006/relationships/image" Target="../media/image897.png"/><Relationship Id="rId49" Type="http://schemas.openxmlformats.org/officeDocument/2006/relationships/customXml" Target="../ink/ink925.xml"/><Relationship Id="rId114" Type="http://schemas.openxmlformats.org/officeDocument/2006/relationships/image" Target="../media/image940.png"/><Relationship Id="rId119" Type="http://schemas.openxmlformats.org/officeDocument/2006/relationships/customXml" Target="../ink/ink960.xml"/><Relationship Id="rId44" Type="http://schemas.openxmlformats.org/officeDocument/2006/relationships/image" Target="../media/image905.png"/><Relationship Id="rId60" Type="http://schemas.openxmlformats.org/officeDocument/2006/relationships/image" Target="../media/image913.png"/><Relationship Id="rId65" Type="http://schemas.openxmlformats.org/officeDocument/2006/relationships/customXml" Target="../ink/ink933.xml"/><Relationship Id="rId81" Type="http://schemas.openxmlformats.org/officeDocument/2006/relationships/customXml" Target="../ink/ink941.xml"/><Relationship Id="rId86" Type="http://schemas.openxmlformats.org/officeDocument/2006/relationships/image" Target="../media/image926.png"/><Relationship Id="rId130" Type="http://schemas.openxmlformats.org/officeDocument/2006/relationships/image" Target="../media/image948.png"/><Relationship Id="rId135" Type="http://schemas.openxmlformats.org/officeDocument/2006/relationships/customXml" Target="../ink/ink968.xml"/><Relationship Id="rId13" Type="http://schemas.openxmlformats.org/officeDocument/2006/relationships/customXml" Target="../ink/ink907.xml"/><Relationship Id="rId18" Type="http://schemas.openxmlformats.org/officeDocument/2006/relationships/image" Target="../media/image892.png"/><Relationship Id="rId39" Type="http://schemas.openxmlformats.org/officeDocument/2006/relationships/customXml" Target="../ink/ink920.xml"/><Relationship Id="rId109" Type="http://schemas.openxmlformats.org/officeDocument/2006/relationships/customXml" Target="../ink/ink955.xml"/><Relationship Id="rId34" Type="http://schemas.openxmlformats.org/officeDocument/2006/relationships/image" Target="../media/image900.png"/><Relationship Id="rId50" Type="http://schemas.openxmlformats.org/officeDocument/2006/relationships/image" Target="../media/image908.png"/><Relationship Id="rId55" Type="http://schemas.openxmlformats.org/officeDocument/2006/relationships/customXml" Target="../ink/ink928.xml"/><Relationship Id="rId76" Type="http://schemas.openxmlformats.org/officeDocument/2006/relationships/image" Target="../media/image921.png"/><Relationship Id="rId97" Type="http://schemas.openxmlformats.org/officeDocument/2006/relationships/customXml" Target="../ink/ink949.xml"/><Relationship Id="rId104" Type="http://schemas.openxmlformats.org/officeDocument/2006/relationships/image" Target="../media/image935.png"/><Relationship Id="rId120" Type="http://schemas.openxmlformats.org/officeDocument/2006/relationships/image" Target="../media/image943.png"/><Relationship Id="rId125" Type="http://schemas.openxmlformats.org/officeDocument/2006/relationships/customXml" Target="../ink/ink963.xml"/><Relationship Id="rId7" Type="http://schemas.openxmlformats.org/officeDocument/2006/relationships/customXml" Target="../ink/ink904.xml"/><Relationship Id="rId71" Type="http://schemas.openxmlformats.org/officeDocument/2006/relationships/customXml" Target="../ink/ink936.xml"/><Relationship Id="rId92" Type="http://schemas.openxmlformats.org/officeDocument/2006/relationships/image" Target="../media/image929.png"/><Relationship Id="rId2" Type="http://schemas.openxmlformats.org/officeDocument/2006/relationships/image" Target="../media/image759.png"/><Relationship Id="rId29" Type="http://schemas.openxmlformats.org/officeDocument/2006/relationships/customXml" Target="../ink/ink915.xml"/><Relationship Id="rId24" Type="http://schemas.openxmlformats.org/officeDocument/2006/relationships/image" Target="../media/image895.png"/><Relationship Id="rId40" Type="http://schemas.openxmlformats.org/officeDocument/2006/relationships/image" Target="../media/image903.png"/><Relationship Id="rId45" Type="http://schemas.openxmlformats.org/officeDocument/2006/relationships/customXml" Target="../ink/ink923.xml"/><Relationship Id="rId66" Type="http://schemas.openxmlformats.org/officeDocument/2006/relationships/image" Target="../media/image916.png"/><Relationship Id="rId87" Type="http://schemas.openxmlformats.org/officeDocument/2006/relationships/customXml" Target="../ink/ink944.xml"/><Relationship Id="rId110" Type="http://schemas.openxmlformats.org/officeDocument/2006/relationships/image" Target="../media/image938.png"/><Relationship Id="rId115" Type="http://schemas.openxmlformats.org/officeDocument/2006/relationships/customXml" Target="../ink/ink958.xml"/><Relationship Id="rId131" Type="http://schemas.openxmlformats.org/officeDocument/2006/relationships/customXml" Target="../ink/ink966.xml"/><Relationship Id="rId136" Type="http://schemas.openxmlformats.org/officeDocument/2006/relationships/image" Target="../media/image951.png"/><Relationship Id="rId61" Type="http://schemas.openxmlformats.org/officeDocument/2006/relationships/customXml" Target="../ink/ink931.xml"/><Relationship Id="rId82" Type="http://schemas.openxmlformats.org/officeDocument/2006/relationships/image" Target="../media/image924.png"/><Relationship Id="rId19" Type="http://schemas.openxmlformats.org/officeDocument/2006/relationships/customXml" Target="../ink/ink910.xml"/><Relationship Id="rId14" Type="http://schemas.openxmlformats.org/officeDocument/2006/relationships/image" Target="../media/image890.png"/><Relationship Id="rId30" Type="http://schemas.openxmlformats.org/officeDocument/2006/relationships/image" Target="../media/image898.png"/><Relationship Id="rId35" Type="http://schemas.openxmlformats.org/officeDocument/2006/relationships/customXml" Target="../ink/ink918.xml"/><Relationship Id="rId56" Type="http://schemas.openxmlformats.org/officeDocument/2006/relationships/image" Target="../media/image911.png"/><Relationship Id="rId77" Type="http://schemas.openxmlformats.org/officeDocument/2006/relationships/customXml" Target="../ink/ink939.xml"/><Relationship Id="rId100" Type="http://schemas.openxmlformats.org/officeDocument/2006/relationships/image" Target="../media/image933.png"/><Relationship Id="rId105" Type="http://schemas.openxmlformats.org/officeDocument/2006/relationships/customXml" Target="../ink/ink953.xml"/><Relationship Id="rId126" Type="http://schemas.openxmlformats.org/officeDocument/2006/relationships/image" Target="../media/image946.png"/><Relationship Id="rId8" Type="http://schemas.openxmlformats.org/officeDocument/2006/relationships/image" Target="../media/image887.png"/><Relationship Id="rId51" Type="http://schemas.openxmlformats.org/officeDocument/2006/relationships/customXml" Target="../ink/ink926.xml"/><Relationship Id="rId72" Type="http://schemas.openxmlformats.org/officeDocument/2006/relationships/image" Target="../media/image919.png"/><Relationship Id="rId93" Type="http://schemas.openxmlformats.org/officeDocument/2006/relationships/customXml" Target="../ink/ink947.xml"/><Relationship Id="rId98" Type="http://schemas.openxmlformats.org/officeDocument/2006/relationships/image" Target="../media/image932.png"/><Relationship Id="rId121" Type="http://schemas.openxmlformats.org/officeDocument/2006/relationships/customXml" Target="../ink/ink961.xml"/><Relationship Id="rId3" Type="http://schemas.openxmlformats.org/officeDocument/2006/relationships/customXml" Target="../ink/ink902.xml"/><Relationship Id="rId25" Type="http://schemas.openxmlformats.org/officeDocument/2006/relationships/customXml" Target="../ink/ink913.xml"/><Relationship Id="rId46" Type="http://schemas.openxmlformats.org/officeDocument/2006/relationships/image" Target="../media/image906.png"/><Relationship Id="rId67" Type="http://schemas.openxmlformats.org/officeDocument/2006/relationships/customXml" Target="../ink/ink934.xml"/><Relationship Id="rId116" Type="http://schemas.openxmlformats.org/officeDocument/2006/relationships/image" Target="../media/image941.png"/><Relationship Id="rId20" Type="http://schemas.openxmlformats.org/officeDocument/2006/relationships/image" Target="../media/image893.png"/><Relationship Id="rId41" Type="http://schemas.openxmlformats.org/officeDocument/2006/relationships/customXml" Target="../ink/ink921.xml"/><Relationship Id="rId62" Type="http://schemas.openxmlformats.org/officeDocument/2006/relationships/image" Target="../media/image914.png"/><Relationship Id="rId83" Type="http://schemas.openxmlformats.org/officeDocument/2006/relationships/customXml" Target="../ink/ink942.xml"/><Relationship Id="rId88" Type="http://schemas.openxmlformats.org/officeDocument/2006/relationships/image" Target="../media/image927.png"/><Relationship Id="rId111" Type="http://schemas.openxmlformats.org/officeDocument/2006/relationships/customXml" Target="../ink/ink956.xml"/><Relationship Id="rId132" Type="http://schemas.openxmlformats.org/officeDocument/2006/relationships/image" Target="../media/image949.png"/><Relationship Id="rId15" Type="http://schemas.openxmlformats.org/officeDocument/2006/relationships/customXml" Target="../ink/ink908.xml"/><Relationship Id="rId36" Type="http://schemas.openxmlformats.org/officeDocument/2006/relationships/image" Target="../media/image901.png"/><Relationship Id="rId57" Type="http://schemas.openxmlformats.org/officeDocument/2006/relationships/customXml" Target="../ink/ink929.xml"/><Relationship Id="rId106" Type="http://schemas.openxmlformats.org/officeDocument/2006/relationships/image" Target="../media/image936.png"/><Relationship Id="rId127" Type="http://schemas.openxmlformats.org/officeDocument/2006/relationships/customXml" Target="../ink/ink964.xml"/><Relationship Id="rId10" Type="http://schemas.openxmlformats.org/officeDocument/2006/relationships/image" Target="../media/image888.png"/><Relationship Id="rId31" Type="http://schemas.openxmlformats.org/officeDocument/2006/relationships/customXml" Target="../ink/ink916.xml"/><Relationship Id="rId52" Type="http://schemas.openxmlformats.org/officeDocument/2006/relationships/image" Target="../media/image909.png"/><Relationship Id="rId73" Type="http://schemas.openxmlformats.org/officeDocument/2006/relationships/customXml" Target="../ink/ink937.xml"/><Relationship Id="rId78" Type="http://schemas.openxmlformats.org/officeDocument/2006/relationships/image" Target="../media/image922.png"/><Relationship Id="rId94" Type="http://schemas.openxmlformats.org/officeDocument/2006/relationships/image" Target="../media/image930.png"/><Relationship Id="rId99" Type="http://schemas.openxmlformats.org/officeDocument/2006/relationships/customXml" Target="../ink/ink950.xml"/><Relationship Id="rId101" Type="http://schemas.openxmlformats.org/officeDocument/2006/relationships/customXml" Target="../ink/ink951.xml"/><Relationship Id="rId122" Type="http://schemas.openxmlformats.org/officeDocument/2006/relationships/image" Target="../media/image944.png"/><Relationship Id="rId4" Type="http://schemas.openxmlformats.org/officeDocument/2006/relationships/image" Target="../media/image885.png"/><Relationship Id="rId9" Type="http://schemas.openxmlformats.org/officeDocument/2006/relationships/customXml" Target="../ink/ink905.xml"/><Relationship Id="rId26" Type="http://schemas.openxmlformats.org/officeDocument/2006/relationships/image" Target="../media/image896.png"/><Relationship Id="rId47" Type="http://schemas.openxmlformats.org/officeDocument/2006/relationships/customXml" Target="../ink/ink924.xml"/><Relationship Id="rId68" Type="http://schemas.openxmlformats.org/officeDocument/2006/relationships/image" Target="../media/image917.png"/><Relationship Id="rId89" Type="http://schemas.openxmlformats.org/officeDocument/2006/relationships/customXml" Target="../ink/ink945.xml"/><Relationship Id="rId112" Type="http://schemas.openxmlformats.org/officeDocument/2006/relationships/image" Target="../media/image939.png"/><Relationship Id="rId133" Type="http://schemas.openxmlformats.org/officeDocument/2006/relationships/customXml" Target="../ink/ink96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7.png"/><Relationship Id="rId18" Type="http://schemas.openxmlformats.org/officeDocument/2006/relationships/customXml" Target="../ink/ink977.xml"/><Relationship Id="rId26" Type="http://schemas.openxmlformats.org/officeDocument/2006/relationships/customXml" Target="../ink/ink981.xml"/><Relationship Id="rId39" Type="http://schemas.openxmlformats.org/officeDocument/2006/relationships/image" Target="../media/image970.png"/><Relationship Id="rId21" Type="http://schemas.openxmlformats.org/officeDocument/2006/relationships/image" Target="../media/image961.png"/><Relationship Id="rId34" Type="http://schemas.openxmlformats.org/officeDocument/2006/relationships/customXml" Target="../ink/ink985.xml"/><Relationship Id="rId42" Type="http://schemas.openxmlformats.org/officeDocument/2006/relationships/customXml" Target="../ink/ink989.xml"/><Relationship Id="rId47" Type="http://schemas.openxmlformats.org/officeDocument/2006/relationships/image" Target="../media/image974.png"/><Relationship Id="rId7" Type="http://schemas.openxmlformats.org/officeDocument/2006/relationships/image" Target="../media/image954.png"/><Relationship Id="rId2" Type="http://schemas.openxmlformats.org/officeDocument/2006/relationships/customXml" Target="../ink/ink969.xml"/><Relationship Id="rId16" Type="http://schemas.openxmlformats.org/officeDocument/2006/relationships/customXml" Target="../ink/ink976.xml"/><Relationship Id="rId29" Type="http://schemas.openxmlformats.org/officeDocument/2006/relationships/image" Target="../media/image96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71.xml"/><Relationship Id="rId11" Type="http://schemas.openxmlformats.org/officeDocument/2006/relationships/image" Target="../media/image956.png"/><Relationship Id="rId24" Type="http://schemas.openxmlformats.org/officeDocument/2006/relationships/customXml" Target="../ink/ink980.xml"/><Relationship Id="rId32" Type="http://schemas.openxmlformats.org/officeDocument/2006/relationships/customXml" Target="../ink/ink984.xml"/><Relationship Id="rId37" Type="http://schemas.openxmlformats.org/officeDocument/2006/relationships/image" Target="../media/image969.png"/><Relationship Id="rId40" Type="http://schemas.openxmlformats.org/officeDocument/2006/relationships/customXml" Target="../ink/ink988.xml"/><Relationship Id="rId45" Type="http://schemas.openxmlformats.org/officeDocument/2006/relationships/image" Target="../media/image973.png"/><Relationship Id="rId5" Type="http://schemas.openxmlformats.org/officeDocument/2006/relationships/image" Target="../media/image953.png"/><Relationship Id="rId15" Type="http://schemas.openxmlformats.org/officeDocument/2006/relationships/image" Target="../media/image958.png"/><Relationship Id="rId23" Type="http://schemas.openxmlformats.org/officeDocument/2006/relationships/image" Target="../media/image962.png"/><Relationship Id="rId28" Type="http://schemas.openxmlformats.org/officeDocument/2006/relationships/customXml" Target="../ink/ink982.xml"/><Relationship Id="rId36" Type="http://schemas.openxmlformats.org/officeDocument/2006/relationships/customXml" Target="../ink/ink986.xml"/><Relationship Id="rId10" Type="http://schemas.openxmlformats.org/officeDocument/2006/relationships/customXml" Target="../ink/ink973.xml"/><Relationship Id="rId19" Type="http://schemas.openxmlformats.org/officeDocument/2006/relationships/image" Target="../media/image960.png"/><Relationship Id="rId31" Type="http://schemas.openxmlformats.org/officeDocument/2006/relationships/image" Target="../media/image966.png"/><Relationship Id="rId44" Type="http://schemas.openxmlformats.org/officeDocument/2006/relationships/customXml" Target="../ink/ink990.xml"/><Relationship Id="rId4" Type="http://schemas.openxmlformats.org/officeDocument/2006/relationships/customXml" Target="../ink/ink970.xml"/><Relationship Id="rId9" Type="http://schemas.openxmlformats.org/officeDocument/2006/relationships/image" Target="../media/image955.png"/><Relationship Id="rId14" Type="http://schemas.openxmlformats.org/officeDocument/2006/relationships/customXml" Target="../ink/ink975.xml"/><Relationship Id="rId22" Type="http://schemas.openxmlformats.org/officeDocument/2006/relationships/customXml" Target="../ink/ink979.xml"/><Relationship Id="rId27" Type="http://schemas.openxmlformats.org/officeDocument/2006/relationships/image" Target="../media/image964.png"/><Relationship Id="rId30" Type="http://schemas.openxmlformats.org/officeDocument/2006/relationships/customXml" Target="../ink/ink983.xml"/><Relationship Id="rId35" Type="http://schemas.openxmlformats.org/officeDocument/2006/relationships/image" Target="../media/image968.png"/><Relationship Id="rId43" Type="http://schemas.openxmlformats.org/officeDocument/2006/relationships/image" Target="../media/image972.png"/><Relationship Id="rId8" Type="http://schemas.openxmlformats.org/officeDocument/2006/relationships/customXml" Target="../ink/ink972.xml"/><Relationship Id="rId3" Type="http://schemas.openxmlformats.org/officeDocument/2006/relationships/image" Target="../media/image952.png"/><Relationship Id="rId12" Type="http://schemas.openxmlformats.org/officeDocument/2006/relationships/customXml" Target="../ink/ink974.xml"/><Relationship Id="rId17" Type="http://schemas.openxmlformats.org/officeDocument/2006/relationships/image" Target="../media/image959.png"/><Relationship Id="rId25" Type="http://schemas.openxmlformats.org/officeDocument/2006/relationships/image" Target="../media/image963.png"/><Relationship Id="rId33" Type="http://schemas.openxmlformats.org/officeDocument/2006/relationships/image" Target="../media/image967.png"/><Relationship Id="rId38" Type="http://schemas.openxmlformats.org/officeDocument/2006/relationships/customXml" Target="../ink/ink987.xml"/><Relationship Id="rId46" Type="http://schemas.openxmlformats.org/officeDocument/2006/relationships/customXml" Target="../ink/ink991.xml"/><Relationship Id="rId20" Type="http://schemas.openxmlformats.org/officeDocument/2006/relationships/customXml" Target="../ink/ink978.xml"/><Relationship Id="rId41" Type="http://schemas.openxmlformats.org/officeDocument/2006/relationships/image" Target="../media/image971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.xml"/><Relationship Id="rId21" Type="http://schemas.openxmlformats.org/officeDocument/2006/relationships/image" Target="../media/image40.png"/><Relationship Id="rId42" Type="http://schemas.openxmlformats.org/officeDocument/2006/relationships/customXml" Target="../ink/ink51.xml"/><Relationship Id="rId47" Type="http://schemas.openxmlformats.org/officeDocument/2006/relationships/image" Target="../media/image53.png"/><Relationship Id="rId63" Type="http://schemas.openxmlformats.org/officeDocument/2006/relationships/image" Target="../media/image61.png"/><Relationship Id="rId68" Type="http://schemas.openxmlformats.org/officeDocument/2006/relationships/customXml" Target="../ink/ink64.xml"/><Relationship Id="rId84" Type="http://schemas.openxmlformats.org/officeDocument/2006/relationships/customXml" Target="../ink/ink72.xml"/><Relationship Id="rId89" Type="http://schemas.openxmlformats.org/officeDocument/2006/relationships/image" Target="../media/image74.png"/><Relationship Id="rId16" Type="http://schemas.openxmlformats.org/officeDocument/2006/relationships/customXml" Target="../ink/ink38.xml"/><Relationship Id="rId11" Type="http://schemas.openxmlformats.org/officeDocument/2006/relationships/image" Target="../media/image35.png"/><Relationship Id="rId32" Type="http://schemas.openxmlformats.org/officeDocument/2006/relationships/customXml" Target="../ink/ink46.xml"/><Relationship Id="rId37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customXml" Target="../ink/ink59.xml"/><Relationship Id="rId74" Type="http://schemas.openxmlformats.org/officeDocument/2006/relationships/customXml" Target="../ink/ink67.xml"/><Relationship Id="rId79" Type="http://schemas.openxmlformats.org/officeDocument/2006/relationships/image" Target="../media/image69.png"/><Relationship Id="rId102" Type="http://schemas.openxmlformats.org/officeDocument/2006/relationships/customXml" Target="../ink/ink81.xml"/><Relationship Id="rId5" Type="http://schemas.openxmlformats.org/officeDocument/2006/relationships/image" Target="../media/image32.png"/><Relationship Id="rId90" Type="http://schemas.openxmlformats.org/officeDocument/2006/relationships/customXml" Target="../ink/ink75.xml"/><Relationship Id="rId95" Type="http://schemas.openxmlformats.org/officeDocument/2006/relationships/image" Target="../media/image77.png"/><Relationship Id="rId22" Type="http://schemas.openxmlformats.org/officeDocument/2006/relationships/customXml" Target="../ink/ink41.xml"/><Relationship Id="rId27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customXml" Target="../ink/ink54.xml"/><Relationship Id="rId64" Type="http://schemas.openxmlformats.org/officeDocument/2006/relationships/customXml" Target="../ink/ink62.xml"/><Relationship Id="rId69" Type="http://schemas.openxmlformats.org/officeDocument/2006/relationships/image" Target="../media/image64.png"/><Relationship Id="rId80" Type="http://schemas.openxmlformats.org/officeDocument/2006/relationships/customXml" Target="../ink/ink70.xml"/><Relationship Id="rId85" Type="http://schemas.openxmlformats.org/officeDocument/2006/relationships/image" Target="../media/image72.png"/><Relationship Id="rId12" Type="http://schemas.openxmlformats.org/officeDocument/2006/relationships/customXml" Target="../ink/ink36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59" Type="http://schemas.openxmlformats.org/officeDocument/2006/relationships/image" Target="../media/image59.png"/><Relationship Id="rId67" Type="http://schemas.openxmlformats.org/officeDocument/2006/relationships/image" Target="../media/image63.png"/><Relationship Id="rId103" Type="http://schemas.openxmlformats.org/officeDocument/2006/relationships/image" Target="../media/image81.png"/><Relationship Id="rId20" Type="http://schemas.openxmlformats.org/officeDocument/2006/relationships/customXml" Target="../ink/ink40.xml"/><Relationship Id="rId41" Type="http://schemas.openxmlformats.org/officeDocument/2006/relationships/image" Target="../media/image50.png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70" Type="http://schemas.openxmlformats.org/officeDocument/2006/relationships/customXml" Target="../ink/ink65.xml"/><Relationship Id="rId75" Type="http://schemas.openxmlformats.org/officeDocument/2006/relationships/image" Target="../media/image67.png"/><Relationship Id="rId83" Type="http://schemas.openxmlformats.org/officeDocument/2006/relationships/image" Target="../media/image71.png"/><Relationship Id="rId88" Type="http://schemas.openxmlformats.org/officeDocument/2006/relationships/customXml" Target="../ink/ink74.xml"/><Relationship Id="rId91" Type="http://schemas.openxmlformats.org/officeDocument/2006/relationships/image" Target="../media/image75.png"/><Relationship Id="rId96" Type="http://schemas.openxmlformats.org/officeDocument/2006/relationships/customXml" Target="../ink/ink7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3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54.png"/><Relationship Id="rId57" Type="http://schemas.openxmlformats.org/officeDocument/2006/relationships/image" Target="../media/image58.png"/><Relationship Id="rId10" Type="http://schemas.openxmlformats.org/officeDocument/2006/relationships/customXml" Target="../ink/ink35.xml"/><Relationship Id="rId31" Type="http://schemas.openxmlformats.org/officeDocument/2006/relationships/image" Target="../media/image45.png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../media/image62.png"/><Relationship Id="rId73" Type="http://schemas.openxmlformats.org/officeDocument/2006/relationships/image" Target="../media/image66.png"/><Relationship Id="rId78" Type="http://schemas.openxmlformats.org/officeDocument/2006/relationships/customXml" Target="../ink/ink69.xml"/><Relationship Id="rId81" Type="http://schemas.openxmlformats.org/officeDocument/2006/relationships/image" Target="../media/image70.png"/><Relationship Id="rId86" Type="http://schemas.openxmlformats.org/officeDocument/2006/relationships/customXml" Target="../ink/ink73.xml"/><Relationship Id="rId94" Type="http://schemas.openxmlformats.org/officeDocument/2006/relationships/customXml" Target="../ink/ink77.xml"/><Relationship Id="rId99" Type="http://schemas.openxmlformats.org/officeDocument/2006/relationships/image" Target="../media/image79.png"/><Relationship Id="rId101" Type="http://schemas.openxmlformats.org/officeDocument/2006/relationships/image" Target="../media/image80.png"/><Relationship Id="rId4" Type="http://schemas.openxmlformats.org/officeDocument/2006/relationships/customXml" Target="../ink/ink32.xml"/><Relationship Id="rId9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customXml" Target="../ink/ink39.xml"/><Relationship Id="rId39" Type="http://schemas.openxmlformats.org/officeDocument/2006/relationships/image" Target="../media/image49.png"/><Relationship Id="rId34" Type="http://schemas.openxmlformats.org/officeDocument/2006/relationships/customXml" Target="../ink/ink47.xml"/><Relationship Id="rId50" Type="http://schemas.openxmlformats.org/officeDocument/2006/relationships/customXml" Target="../ink/ink55.xml"/><Relationship Id="rId55" Type="http://schemas.openxmlformats.org/officeDocument/2006/relationships/image" Target="../media/image57.png"/><Relationship Id="rId76" Type="http://schemas.openxmlformats.org/officeDocument/2006/relationships/customXml" Target="../ink/ink68.xml"/><Relationship Id="rId97" Type="http://schemas.openxmlformats.org/officeDocument/2006/relationships/image" Target="../media/image78.png"/><Relationship Id="rId7" Type="http://schemas.openxmlformats.org/officeDocument/2006/relationships/image" Target="../media/image33.png"/><Relationship Id="rId71" Type="http://schemas.openxmlformats.org/officeDocument/2006/relationships/image" Target="../media/image65.png"/><Relationship Id="rId92" Type="http://schemas.openxmlformats.org/officeDocument/2006/relationships/customXml" Target="../ink/ink76.xml"/><Relationship Id="rId2" Type="http://schemas.openxmlformats.org/officeDocument/2006/relationships/customXml" Target="../ink/ink31.xml"/><Relationship Id="rId29" Type="http://schemas.openxmlformats.org/officeDocument/2006/relationships/image" Target="../media/image44.png"/><Relationship Id="rId24" Type="http://schemas.openxmlformats.org/officeDocument/2006/relationships/customXml" Target="../ink/ink42.xml"/><Relationship Id="rId40" Type="http://schemas.openxmlformats.org/officeDocument/2006/relationships/customXml" Target="../ink/ink50.xml"/><Relationship Id="rId45" Type="http://schemas.openxmlformats.org/officeDocument/2006/relationships/image" Target="../media/image52.png"/><Relationship Id="rId66" Type="http://schemas.openxmlformats.org/officeDocument/2006/relationships/customXml" Target="../ink/ink63.xml"/><Relationship Id="rId87" Type="http://schemas.openxmlformats.org/officeDocument/2006/relationships/image" Target="../media/image73.png"/><Relationship Id="rId61" Type="http://schemas.openxmlformats.org/officeDocument/2006/relationships/image" Target="../media/image60.png"/><Relationship Id="rId82" Type="http://schemas.openxmlformats.org/officeDocument/2006/relationships/customXml" Target="../ink/ink71.xml"/><Relationship Id="rId19" Type="http://schemas.openxmlformats.org/officeDocument/2006/relationships/image" Target="../media/image39.png"/><Relationship Id="rId14" Type="http://schemas.openxmlformats.org/officeDocument/2006/relationships/customXml" Target="../ink/ink37.xml"/><Relationship Id="rId30" Type="http://schemas.openxmlformats.org/officeDocument/2006/relationships/customXml" Target="../ink/ink45.xml"/><Relationship Id="rId35" Type="http://schemas.openxmlformats.org/officeDocument/2006/relationships/image" Target="../media/image47.png"/><Relationship Id="rId56" Type="http://schemas.openxmlformats.org/officeDocument/2006/relationships/customXml" Target="../ink/ink58.xml"/><Relationship Id="rId77" Type="http://schemas.openxmlformats.org/officeDocument/2006/relationships/image" Target="../media/image68.png"/><Relationship Id="rId100" Type="http://schemas.openxmlformats.org/officeDocument/2006/relationships/customXml" Target="../ink/ink80.xml"/><Relationship Id="rId8" Type="http://schemas.openxmlformats.org/officeDocument/2006/relationships/customXml" Target="../ink/ink34.xml"/><Relationship Id="rId51" Type="http://schemas.openxmlformats.org/officeDocument/2006/relationships/image" Target="../media/image55.png"/><Relationship Id="rId72" Type="http://schemas.openxmlformats.org/officeDocument/2006/relationships/customXml" Target="../ink/ink66.xml"/><Relationship Id="rId93" Type="http://schemas.openxmlformats.org/officeDocument/2006/relationships/image" Target="../media/image76.png"/><Relationship Id="rId98" Type="http://schemas.openxmlformats.org/officeDocument/2006/relationships/customXml" Target="../ink/ink7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.xml"/><Relationship Id="rId21" Type="http://schemas.openxmlformats.org/officeDocument/2006/relationships/image" Target="../media/image91.png"/><Relationship Id="rId42" Type="http://schemas.openxmlformats.org/officeDocument/2006/relationships/customXml" Target="../ink/ink102.xml"/><Relationship Id="rId47" Type="http://schemas.openxmlformats.org/officeDocument/2006/relationships/image" Target="../media/image104.png"/><Relationship Id="rId63" Type="http://schemas.openxmlformats.org/officeDocument/2006/relationships/image" Target="../media/image112.png"/><Relationship Id="rId68" Type="http://schemas.openxmlformats.org/officeDocument/2006/relationships/customXml" Target="../ink/ink115.xml"/><Relationship Id="rId84" Type="http://schemas.openxmlformats.org/officeDocument/2006/relationships/customXml" Target="../ink/ink123.xml"/><Relationship Id="rId89" Type="http://schemas.openxmlformats.org/officeDocument/2006/relationships/image" Target="../media/image125.png"/><Relationship Id="rId16" Type="http://schemas.openxmlformats.org/officeDocument/2006/relationships/customXml" Target="../ink/ink89.xml"/><Relationship Id="rId11" Type="http://schemas.openxmlformats.org/officeDocument/2006/relationships/image" Target="../media/image86.png"/><Relationship Id="rId32" Type="http://schemas.openxmlformats.org/officeDocument/2006/relationships/customXml" Target="../ink/ink97.xml"/><Relationship Id="rId37" Type="http://schemas.openxmlformats.org/officeDocument/2006/relationships/image" Target="../media/image99.png"/><Relationship Id="rId53" Type="http://schemas.openxmlformats.org/officeDocument/2006/relationships/image" Target="../media/image107.png"/><Relationship Id="rId58" Type="http://schemas.openxmlformats.org/officeDocument/2006/relationships/customXml" Target="../ink/ink110.xml"/><Relationship Id="rId74" Type="http://schemas.openxmlformats.org/officeDocument/2006/relationships/customXml" Target="../ink/ink118.xml"/><Relationship Id="rId79" Type="http://schemas.openxmlformats.org/officeDocument/2006/relationships/image" Target="../media/image120.png"/><Relationship Id="rId5" Type="http://schemas.openxmlformats.org/officeDocument/2006/relationships/image" Target="../media/image83.png"/><Relationship Id="rId90" Type="http://schemas.openxmlformats.org/officeDocument/2006/relationships/customXml" Target="../ink/ink126.xml"/><Relationship Id="rId14" Type="http://schemas.openxmlformats.org/officeDocument/2006/relationships/customXml" Target="../ink/ink88.xml"/><Relationship Id="rId22" Type="http://schemas.openxmlformats.org/officeDocument/2006/relationships/customXml" Target="../ink/ink92.xml"/><Relationship Id="rId27" Type="http://schemas.openxmlformats.org/officeDocument/2006/relationships/image" Target="../media/image94.png"/><Relationship Id="rId30" Type="http://schemas.openxmlformats.org/officeDocument/2006/relationships/customXml" Target="../ink/ink96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48" Type="http://schemas.openxmlformats.org/officeDocument/2006/relationships/customXml" Target="../ink/ink105.xml"/><Relationship Id="rId56" Type="http://schemas.openxmlformats.org/officeDocument/2006/relationships/customXml" Target="../ink/ink109.xml"/><Relationship Id="rId64" Type="http://schemas.openxmlformats.org/officeDocument/2006/relationships/customXml" Target="../ink/ink113.xml"/><Relationship Id="rId69" Type="http://schemas.openxmlformats.org/officeDocument/2006/relationships/image" Target="../media/image115.png"/><Relationship Id="rId77" Type="http://schemas.openxmlformats.org/officeDocument/2006/relationships/image" Target="../media/image119.png"/><Relationship Id="rId8" Type="http://schemas.openxmlformats.org/officeDocument/2006/relationships/customXml" Target="../ink/ink85.xml"/><Relationship Id="rId51" Type="http://schemas.openxmlformats.org/officeDocument/2006/relationships/image" Target="../media/image106.png"/><Relationship Id="rId72" Type="http://schemas.openxmlformats.org/officeDocument/2006/relationships/customXml" Target="../ink/ink117.xml"/><Relationship Id="rId80" Type="http://schemas.openxmlformats.org/officeDocument/2006/relationships/customXml" Target="../ink/ink121.xml"/><Relationship Id="rId85" Type="http://schemas.openxmlformats.org/officeDocument/2006/relationships/image" Target="../media/image123.png"/><Relationship Id="rId3" Type="http://schemas.openxmlformats.org/officeDocument/2006/relationships/image" Target="../media/image82.png"/><Relationship Id="rId12" Type="http://schemas.openxmlformats.org/officeDocument/2006/relationships/customXml" Target="../ink/ink87.xml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100.xml"/><Relationship Id="rId46" Type="http://schemas.openxmlformats.org/officeDocument/2006/relationships/customXml" Target="../ink/ink104.xml"/><Relationship Id="rId59" Type="http://schemas.openxmlformats.org/officeDocument/2006/relationships/image" Target="../media/image110.png"/><Relationship Id="rId67" Type="http://schemas.openxmlformats.org/officeDocument/2006/relationships/image" Target="../media/image114.png"/><Relationship Id="rId20" Type="http://schemas.openxmlformats.org/officeDocument/2006/relationships/customXml" Target="../ink/ink91.xml"/><Relationship Id="rId41" Type="http://schemas.openxmlformats.org/officeDocument/2006/relationships/image" Target="../media/image101.png"/><Relationship Id="rId54" Type="http://schemas.openxmlformats.org/officeDocument/2006/relationships/customXml" Target="../ink/ink108.xml"/><Relationship Id="rId62" Type="http://schemas.openxmlformats.org/officeDocument/2006/relationships/customXml" Target="../ink/ink112.xml"/><Relationship Id="rId70" Type="http://schemas.openxmlformats.org/officeDocument/2006/relationships/customXml" Target="../ink/ink116.xml"/><Relationship Id="rId75" Type="http://schemas.openxmlformats.org/officeDocument/2006/relationships/image" Target="../media/image118.png"/><Relationship Id="rId83" Type="http://schemas.openxmlformats.org/officeDocument/2006/relationships/image" Target="../media/image122.png"/><Relationship Id="rId88" Type="http://schemas.openxmlformats.org/officeDocument/2006/relationships/customXml" Target="../ink/ink125.xml"/><Relationship Id="rId91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.xml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customXml" Target="../ink/ink95.xml"/><Relationship Id="rId36" Type="http://schemas.openxmlformats.org/officeDocument/2006/relationships/customXml" Target="../ink/ink99.xml"/><Relationship Id="rId49" Type="http://schemas.openxmlformats.org/officeDocument/2006/relationships/image" Target="../media/image105.png"/><Relationship Id="rId57" Type="http://schemas.openxmlformats.org/officeDocument/2006/relationships/image" Target="../media/image109.png"/><Relationship Id="rId10" Type="http://schemas.openxmlformats.org/officeDocument/2006/relationships/customXml" Target="../ink/ink86.xml"/><Relationship Id="rId31" Type="http://schemas.openxmlformats.org/officeDocument/2006/relationships/image" Target="../media/image96.png"/><Relationship Id="rId44" Type="http://schemas.openxmlformats.org/officeDocument/2006/relationships/customXml" Target="../ink/ink103.xml"/><Relationship Id="rId52" Type="http://schemas.openxmlformats.org/officeDocument/2006/relationships/customXml" Target="../ink/ink107.xml"/><Relationship Id="rId60" Type="http://schemas.openxmlformats.org/officeDocument/2006/relationships/customXml" Target="../ink/ink111.xml"/><Relationship Id="rId65" Type="http://schemas.openxmlformats.org/officeDocument/2006/relationships/image" Target="../media/image113.png"/><Relationship Id="rId73" Type="http://schemas.openxmlformats.org/officeDocument/2006/relationships/image" Target="../media/image117.png"/><Relationship Id="rId78" Type="http://schemas.openxmlformats.org/officeDocument/2006/relationships/customXml" Target="../ink/ink120.xml"/><Relationship Id="rId81" Type="http://schemas.openxmlformats.org/officeDocument/2006/relationships/image" Target="../media/image121.png"/><Relationship Id="rId86" Type="http://schemas.openxmlformats.org/officeDocument/2006/relationships/customXml" Target="../ink/ink124.xml"/><Relationship Id="rId4" Type="http://schemas.openxmlformats.org/officeDocument/2006/relationships/customXml" Target="../ink/ink83.xml"/><Relationship Id="rId9" Type="http://schemas.openxmlformats.org/officeDocument/2006/relationships/image" Target="../media/image85.png"/><Relationship Id="rId13" Type="http://schemas.openxmlformats.org/officeDocument/2006/relationships/image" Target="../media/image87.png"/><Relationship Id="rId18" Type="http://schemas.openxmlformats.org/officeDocument/2006/relationships/customXml" Target="../ink/ink90.xml"/><Relationship Id="rId39" Type="http://schemas.openxmlformats.org/officeDocument/2006/relationships/image" Target="../media/image100.png"/><Relationship Id="rId34" Type="http://schemas.openxmlformats.org/officeDocument/2006/relationships/customXml" Target="../ink/ink98.xml"/><Relationship Id="rId50" Type="http://schemas.openxmlformats.org/officeDocument/2006/relationships/customXml" Target="../ink/ink106.xml"/><Relationship Id="rId55" Type="http://schemas.openxmlformats.org/officeDocument/2006/relationships/image" Target="../media/image108.png"/><Relationship Id="rId76" Type="http://schemas.openxmlformats.org/officeDocument/2006/relationships/customXml" Target="../ink/ink119.xml"/><Relationship Id="rId7" Type="http://schemas.openxmlformats.org/officeDocument/2006/relationships/image" Target="../media/image84.png"/><Relationship Id="rId71" Type="http://schemas.openxmlformats.org/officeDocument/2006/relationships/image" Target="../media/image116.png"/><Relationship Id="rId2" Type="http://schemas.openxmlformats.org/officeDocument/2006/relationships/customXml" Target="../ink/ink82.xml"/><Relationship Id="rId29" Type="http://schemas.openxmlformats.org/officeDocument/2006/relationships/image" Target="../media/image95.png"/><Relationship Id="rId24" Type="http://schemas.openxmlformats.org/officeDocument/2006/relationships/customXml" Target="../ink/ink93.xml"/><Relationship Id="rId40" Type="http://schemas.openxmlformats.org/officeDocument/2006/relationships/customXml" Target="../ink/ink101.xml"/><Relationship Id="rId45" Type="http://schemas.openxmlformats.org/officeDocument/2006/relationships/image" Target="../media/image103.png"/><Relationship Id="rId66" Type="http://schemas.openxmlformats.org/officeDocument/2006/relationships/customXml" Target="../ink/ink114.xml"/><Relationship Id="rId87" Type="http://schemas.openxmlformats.org/officeDocument/2006/relationships/image" Target="../media/image124.png"/><Relationship Id="rId61" Type="http://schemas.openxmlformats.org/officeDocument/2006/relationships/image" Target="../media/image111.png"/><Relationship Id="rId82" Type="http://schemas.openxmlformats.org/officeDocument/2006/relationships/customXml" Target="../ink/ink122.xml"/><Relationship Id="rId19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.png"/><Relationship Id="rId21" Type="http://schemas.openxmlformats.org/officeDocument/2006/relationships/image" Target="../media/image134.png"/><Relationship Id="rId42" Type="http://schemas.openxmlformats.org/officeDocument/2006/relationships/customXml" Target="../ink/ink146.xml"/><Relationship Id="rId63" Type="http://schemas.openxmlformats.org/officeDocument/2006/relationships/image" Target="../media/image155.png"/><Relationship Id="rId84" Type="http://schemas.openxmlformats.org/officeDocument/2006/relationships/customXml" Target="../ink/ink167.xml"/><Relationship Id="rId16" Type="http://schemas.openxmlformats.org/officeDocument/2006/relationships/customXml" Target="../ink/ink133.xml"/><Relationship Id="rId107" Type="http://schemas.openxmlformats.org/officeDocument/2006/relationships/image" Target="../media/image177.png"/><Relationship Id="rId11" Type="http://schemas.openxmlformats.org/officeDocument/2006/relationships/image" Target="../media/image129.png"/><Relationship Id="rId32" Type="http://schemas.openxmlformats.org/officeDocument/2006/relationships/customXml" Target="../ink/ink141.xml"/><Relationship Id="rId37" Type="http://schemas.openxmlformats.org/officeDocument/2006/relationships/image" Target="../media/image142.png"/><Relationship Id="rId53" Type="http://schemas.openxmlformats.org/officeDocument/2006/relationships/image" Target="../media/image150.png"/><Relationship Id="rId58" Type="http://schemas.openxmlformats.org/officeDocument/2006/relationships/customXml" Target="../ink/ink154.xml"/><Relationship Id="rId74" Type="http://schemas.openxmlformats.org/officeDocument/2006/relationships/customXml" Target="../ink/ink162.xml"/><Relationship Id="rId79" Type="http://schemas.openxmlformats.org/officeDocument/2006/relationships/image" Target="../media/image163.png"/><Relationship Id="rId102" Type="http://schemas.openxmlformats.org/officeDocument/2006/relationships/customXml" Target="../ink/ink176.xml"/><Relationship Id="rId123" Type="http://schemas.openxmlformats.org/officeDocument/2006/relationships/image" Target="../media/image185.png"/><Relationship Id="rId128" Type="http://schemas.openxmlformats.org/officeDocument/2006/relationships/customXml" Target="../ink/ink189.xml"/><Relationship Id="rId5" Type="http://schemas.openxmlformats.org/officeDocument/2006/relationships/image" Target="../media/image6110.png"/><Relationship Id="rId90" Type="http://schemas.openxmlformats.org/officeDocument/2006/relationships/customXml" Target="../ink/ink170.xml"/><Relationship Id="rId95" Type="http://schemas.openxmlformats.org/officeDocument/2006/relationships/image" Target="../media/image171.png"/><Relationship Id="rId22" Type="http://schemas.openxmlformats.org/officeDocument/2006/relationships/customXml" Target="../ink/ink136.xml"/><Relationship Id="rId27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customXml" Target="../ink/ink149.xml"/><Relationship Id="rId64" Type="http://schemas.openxmlformats.org/officeDocument/2006/relationships/customXml" Target="../ink/ink157.xml"/><Relationship Id="rId69" Type="http://schemas.openxmlformats.org/officeDocument/2006/relationships/image" Target="../media/image158.png"/><Relationship Id="rId113" Type="http://schemas.openxmlformats.org/officeDocument/2006/relationships/image" Target="../media/image180.png"/><Relationship Id="rId118" Type="http://schemas.openxmlformats.org/officeDocument/2006/relationships/customXml" Target="../ink/ink184.xml"/><Relationship Id="rId134" Type="http://schemas.openxmlformats.org/officeDocument/2006/relationships/customXml" Target="../ink/ink192.xml"/><Relationship Id="rId80" Type="http://schemas.openxmlformats.org/officeDocument/2006/relationships/customXml" Target="../ink/ink165.xml"/><Relationship Id="rId85" Type="http://schemas.openxmlformats.org/officeDocument/2006/relationships/image" Target="../media/image166.png"/><Relationship Id="rId12" Type="http://schemas.openxmlformats.org/officeDocument/2006/relationships/customXml" Target="../ink/ink131.xml"/><Relationship Id="rId17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customXml" Target="../ink/ink144.xml"/><Relationship Id="rId59" Type="http://schemas.openxmlformats.org/officeDocument/2006/relationships/image" Target="../media/image153.png"/><Relationship Id="rId103" Type="http://schemas.openxmlformats.org/officeDocument/2006/relationships/image" Target="../media/image175.png"/><Relationship Id="rId108" Type="http://schemas.openxmlformats.org/officeDocument/2006/relationships/customXml" Target="../ink/ink179.xml"/><Relationship Id="rId124" Type="http://schemas.openxmlformats.org/officeDocument/2006/relationships/customXml" Target="../ink/ink187.xml"/><Relationship Id="rId129" Type="http://schemas.openxmlformats.org/officeDocument/2006/relationships/image" Target="../media/image188.png"/><Relationship Id="rId54" Type="http://schemas.openxmlformats.org/officeDocument/2006/relationships/customXml" Target="../ink/ink152.xml"/><Relationship Id="rId70" Type="http://schemas.openxmlformats.org/officeDocument/2006/relationships/customXml" Target="../ink/ink160.xml"/><Relationship Id="rId75" Type="http://schemas.openxmlformats.org/officeDocument/2006/relationships/image" Target="../media/image161.png"/><Relationship Id="rId91" Type="http://schemas.openxmlformats.org/officeDocument/2006/relationships/image" Target="../media/image169.png"/><Relationship Id="rId96" Type="http://schemas.openxmlformats.org/officeDocument/2006/relationships/customXml" Target="../ink/ink17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8.xml"/><Relationship Id="rId23" Type="http://schemas.openxmlformats.org/officeDocument/2006/relationships/image" Target="../media/image135.png"/><Relationship Id="rId28" Type="http://schemas.openxmlformats.org/officeDocument/2006/relationships/customXml" Target="../ink/ink139.xml"/><Relationship Id="rId49" Type="http://schemas.openxmlformats.org/officeDocument/2006/relationships/image" Target="../media/image148.png"/><Relationship Id="rId114" Type="http://schemas.openxmlformats.org/officeDocument/2006/relationships/customXml" Target="../ink/ink182.xml"/><Relationship Id="rId119" Type="http://schemas.openxmlformats.org/officeDocument/2006/relationships/image" Target="../media/image183.png"/><Relationship Id="rId44" Type="http://schemas.openxmlformats.org/officeDocument/2006/relationships/customXml" Target="../ink/ink147.xml"/><Relationship Id="rId60" Type="http://schemas.openxmlformats.org/officeDocument/2006/relationships/customXml" Target="../ink/ink155.xml"/><Relationship Id="rId65" Type="http://schemas.openxmlformats.org/officeDocument/2006/relationships/image" Target="../media/image156.png"/><Relationship Id="rId81" Type="http://schemas.openxmlformats.org/officeDocument/2006/relationships/image" Target="../media/image164.png"/><Relationship Id="rId86" Type="http://schemas.openxmlformats.org/officeDocument/2006/relationships/customXml" Target="../ink/ink168.xml"/><Relationship Id="rId130" Type="http://schemas.openxmlformats.org/officeDocument/2006/relationships/customXml" Target="../ink/ink190.xml"/><Relationship Id="rId135" Type="http://schemas.openxmlformats.org/officeDocument/2006/relationships/image" Target="../media/image191.png"/><Relationship Id="rId13" Type="http://schemas.openxmlformats.org/officeDocument/2006/relationships/image" Target="../media/image130.png"/><Relationship Id="rId18" Type="http://schemas.openxmlformats.org/officeDocument/2006/relationships/customXml" Target="../ink/ink134.xml"/><Relationship Id="rId39" Type="http://schemas.openxmlformats.org/officeDocument/2006/relationships/image" Target="../media/image143.png"/><Relationship Id="rId109" Type="http://schemas.openxmlformats.org/officeDocument/2006/relationships/image" Target="../media/image178.png"/><Relationship Id="rId34" Type="http://schemas.openxmlformats.org/officeDocument/2006/relationships/customXml" Target="../ink/ink142.xml"/><Relationship Id="rId50" Type="http://schemas.openxmlformats.org/officeDocument/2006/relationships/customXml" Target="../ink/ink150.xml"/><Relationship Id="rId55" Type="http://schemas.openxmlformats.org/officeDocument/2006/relationships/image" Target="../media/image151.png"/><Relationship Id="rId76" Type="http://schemas.openxmlformats.org/officeDocument/2006/relationships/customXml" Target="../ink/ink163.xml"/><Relationship Id="rId97" Type="http://schemas.openxmlformats.org/officeDocument/2006/relationships/image" Target="../media/image172.png"/><Relationship Id="rId104" Type="http://schemas.openxmlformats.org/officeDocument/2006/relationships/customXml" Target="../ink/ink177.xml"/><Relationship Id="rId120" Type="http://schemas.openxmlformats.org/officeDocument/2006/relationships/customXml" Target="../ink/ink185.xml"/><Relationship Id="rId125" Type="http://schemas.openxmlformats.org/officeDocument/2006/relationships/image" Target="../media/image186.png"/><Relationship Id="rId7" Type="http://schemas.openxmlformats.org/officeDocument/2006/relationships/image" Target="../media/image7010.png"/><Relationship Id="rId71" Type="http://schemas.openxmlformats.org/officeDocument/2006/relationships/image" Target="../media/image159.png"/><Relationship Id="rId92" Type="http://schemas.openxmlformats.org/officeDocument/2006/relationships/customXml" Target="../ink/ink171.xml"/><Relationship Id="rId2" Type="http://schemas.openxmlformats.org/officeDocument/2006/relationships/image" Target="../media/image127.png"/><Relationship Id="rId29" Type="http://schemas.openxmlformats.org/officeDocument/2006/relationships/image" Target="../media/image138.png"/><Relationship Id="rId24" Type="http://schemas.openxmlformats.org/officeDocument/2006/relationships/customXml" Target="../ink/ink137.xml"/><Relationship Id="rId40" Type="http://schemas.openxmlformats.org/officeDocument/2006/relationships/customXml" Target="../ink/ink145.xml"/><Relationship Id="rId45" Type="http://schemas.openxmlformats.org/officeDocument/2006/relationships/image" Target="../media/image146.png"/><Relationship Id="rId66" Type="http://schemas.openxmlformats.org/officeDocument/2006/relationships/customXml" Target="../ink/ink158.xml"/><Relationship Id="rId87" Type="http://schemas.openxmlformats.org/officeDocument/2006/relationships/image" Target="../media/image167.png"/><Relationship Id="rId110" Type="http://schemas.openxmlformats.org/officeDocument/2006/relationships/customXml" Target="../ink/ink180.xml"/><Relationship Id="rId115" Type="http://schemas.openxmlformats.org/officeDocument/2006/relationships/image" Target="../media/image181.png"/><Relationship Id="rId131" Type="http://schemas.openxmlformats.org/officeDocument/2006/relationships/image" Target="../media/image189.png"/><Relationship Id="rId136" Type="http://schemas.openxmlformats.org/officeDocument/2006/relationships/customXml" Target="../ink/ink193.xml"/><Relationship Id="rId61" Type="http://schemas.openxmlformats.org/officeDocument/2006/relationships/image" Target="../media/image154.png"/><Relationship Id="rId82" Type="http://schemas.openxmlformats.org/officeDocument/2006/relationships/customXml" Target="../ink/ink166.xml"/><Relationship Id="rId19" Type="http://schemas.openxmlformats.org/officeDocument/2006/relationships/image" Target="../media/image133.png"/><Relationship Id="rId14" Type="http://schemas.openxmlformats.org/officeDocument/2006/relationships/customXml" Target="../ink/ink132.xml"/><Relationship Id="rId30" Type="http://schemas.openxmlformats.org/officeDocument/2006/relationships/customXml" Target="../ink/ink140.xml"/><Relationship Id="rId35" Type="http://schemas.openxmlformats.org/officeDocument/2006/relationships/image" Target="../media/image141.png"/><Relationship Id="rId56" Type="http://schemas.openxmlformats.org/officeDocument/2006/relationships/customXml" Target="../ink/ink153.xml"/><Relationship Id="rId77" Type="http://schemas.openxmlformats.org/officeDocument/2006/relationships/image" Target="../media/image162.png"/><Relationship Id="rId100" Type="http://schemas.openxmlformats.org/officeDocument/2006/relationships/customXml" Target="../ink/ink175.xml"/><Relationship Id="rId105" Type="http://schemas.openxmlformats.org/officeDocument/2006/relationships/image" Target="../media/image176.png"/><Relationship Id="rId126" Type="http://schemas.openxmlformats.org/officeDocument/2006/relationships/customXml" Target="../ink/ink188.xml"/><Relationship Id="rId8" Type="http://schemas.openxmlformats.org/officeDocument/2006/relationships/customXml" Target="../ink/ink129.xml"/><Relationship Id="rId51" Type="http://schemas.openxmlformats.org/officeDocument/2006/relationships/image" Target="../media/image149.png"/><Relationship Id="rId72" Type="http://schemas.openxmlformats.org/officeDocument/2006/relationships/customXml" Target="../ink/ink161.xml"/><Relationship Id="rId93" Type="http://schemas.openxmlformats.org/officeDocument/2006/relationships/image" Target="../media/image170.png"/><Relationship Id="rId98" Type="http://schemas.openxmlformats.org/officeDocument/2006/relationships/customXml" Target="../ink/ink174.xml"/><Relationship Id="rId121" Type="http://schemas.openxmlformats.org/officeDocument/2006/relationships/image" Target="../media/image184.png"/><Relationship Id="rId3" Type="http://schemas.microsoft.com/office/2007/relationships/hdphoto" Target="../media/hdphoto1.wdp"/><Relationship Id="rId25" Type="http://schemas.openxmlformats.org/officeDocument/2006/relationships/image" Target="../media/image136.png"/><Relationship Id="rId46" Type="http://schemas.openxmlformats.org/officeDocument/2006/relationships/customXml" Target="../ink/ink148.xml"/><Relationship Id="rId67" Type="http://schemas.openxmlformats.org/officeDocument/2006/relationships/image" Target="../media/image157.png"/><Relationship Id="rId116" Type="http://schemas.openxmlformats.org/officeDocument/2006/relationships/customXml" Target="../ink/ink183.xml"/><Relationship Id="rId137" Type="http://schemas.openxmlformats.org/officeDocument/2006/relationships/image" Target="../media/image192.png"/><Relationship Id="rId20" Type="http://schemas.openxmlformats.org/officeDocument/2006/relationships/customXml" Target="../ink/ink135.xml"/><Relationship Id="rId41" Type="http://schemas.openxmlformats.org/officeDocument/2006/relationships/image" Target="../media/image144.png"/><Relationship Id="rId62" Type="http://schemas.openxmlformats.org/officeDocument/2006/relationships/customXml" Target="../ink/ink156.xml"/><Relationship Id="rId83" Type="http://schemas.openxmlformats.org/officeDocument/2006/relationships/image" Target="../media/image165.png"/><Relationship Id="rId88" Type="http://schemas.openxmlformats.org/officeDocument/2006/relationships/customXml" Target="../ink/ink169.xml"/><Relationship Id="rId111" Type="http://schemas.openxmlformats.org/officeDocument/2006/relationships/image" Target="../media/image179.png"/><Relationship Id="rId132" Type="http://schemas.openxmlformats.org/officeDocument/2006/relationships/customXml" Target="../ink/ink191.xml"/><Relationship Id="rId15" Type="http://schemas.openxmlformats.org/officeDocument/2006/relationships/image" Target="../media/image131.png"/><Relationship Id="rId36" Type="http://schemas.openxmlformats.org/officeDocument/2006/relationships/customXml" Target="../ink/ink143.xml"/><Relationship Id="rId57" Type="http://schemas.openxmlformats.org/officeDocument/2006/relationships/image" Target="../media/image152.png"/><Relationship Id="rId106" Type="http://schemas.openxmlformats.org/officeDocument/2006/relationships/customXml" Target="../ink/ink178.xml"/><Relationship Id="rId127" Type="http://schemas.openxmlformats.org/officeDocument/2006/relationships/image" Target="../media/image187.png"/><Relationship Id="rId10" Type="http://schemas.openxmlformats.org/officeDocument/2006/relationships/customXml" Target="../ink/ink130.xml"/><Relationship Id="rId31" Type="http://schemas.openxmlformats.org/officeDocument/2006/relationships/image" Target="../media/image139.png"/><Relationship Id="rId52" Type="http://schemas.openxmlformats.org/officeDocument/2006/relationships/customXml" Target="../ink/ink151.xml"/><Relationship Id="rId73" Type="http://schemas.openxmlformats.org/officeDocument/2006/relationships/image" Target="../media/image160.png"/><Relationship Id="rId78" Type="http://schemas.openxmlformats.org/officeDocument/2006/relationships/customXml" Target="../ink/ink164.xml"/><Relationship Id="rId94" Type="http://schemas.openxmlformats.org/officeDocument/2006/relationships/customXml" Target="../ink/ink172.xml"/><Relationship Id="rId99" Type="http://schemas.openxmlformats.org/officeDocument/2006/relationships/image" Target="../media/image173.png"/><Relationship Id="rId101" Type="http://schemas.openxmlformats.org/officeDocument/2006/relationships/image" Target="../media/image174.png"/><Relationship Id="rId122" Type="http://schemas.openxmlformats.org/officeDocument/2006/relationships/customXml" Target="../ink/ink186.xml"/><Relationship Id="rId4" Type="http://schemas.openxmlformats.org/officeDocument/2006/relationships/customXml" Target="../ink/ink127.xml"/><Relationship Id="rId9" Type="http://schemas.openxmlformats.org/officeDocument/2006/relationships/image" Target="../media/image128.png"/><Relationship Id="rId26" Type="http://schemas.openxmlformats.org/officeDocument/2006/relationships/customXml" Target="../ink/ink138.xml"/><Relationship Id="rId47" Type="http://schemas.openxmlformats.org/officeDocument/2006/relationships/image" Target="../media/image147.png"/><Relationship Id="rId68" Type="http://schemas.openxmlformats.org/officeDocument/2006/relationships/customXml" Target="../ink/ink159.xml"/><Relationship Id="rId89" Type="http://schemas.openxmlformats.org/officeDocument/2006/relationships/image" Target="../media/image168.png"/><Relationship Id="rId112" Type="http://schemas.openxmlformats.org/officeDocument/2006/relationships/customXml" Target="../ink/ink181.xml"/><Relationship Id="rId133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2.xml"/><Relationship Id="rId21" Type="http://schemas.openxmlformats.org/officeDocument/2006/relationships/image" Target="../media/image201.png"/><Relationship Id="rId42" Type="http://schemas.openxmlformats.org/officeDocument/2006/relationships/customXml" Target="../ink/ink214.xml"/><Relationship Id="rId63" Type="http://schemas.openxmlformats.org/officeDocument/2006/relationships/image" Target="../media/image222.png"/><Relationship Id="rId84" Type="http://schemas.openxmlformats.org/officeDocument/2006/relationships/customXml" Target="../ink/ink235.xml"/><Relationship Id="rId138" Type="http://schemas.openxmlformats.org/officeDocument/2006/relationships/image" Target="../media/image259.png"/><Relationship Id="rId159" Type="http://schemas.openxmlformats.org/officeDocument/2006/relationships/customXml" Target="../ink/ink273.xml"/><Relationship Id="rId170" Type="http://schemas.openxmlformats.org/officeDocument/2006/relationships/image" Target="../media/image275.png"/><Relationship Id="rId107" Type="http://schemas.openxmlformats.org/officeDocument/2006/relationships/customXml" Target="../ink/ink247.xml"/><Relationship Id="rId11" Type="http://schemas.openxmlformats.org/officeDocument/2006/relationships/image" Target="../media/image196.png"/><Relationship Id="rId32" Type="http://schemas.openxmlformats.org/officeDocument/2006/relationships/customXml" Target="../ink/ink209.xml"/><Relationship Id="rId53" Type="http://schemas.openxmlformats.org/officeDocument/2006/relationships/image" Target="../media/image217.png"/><Relationship Id="rId74" Type="http://schemas.openxmlformats.org/officeDocument/2006/relationships/customXml" Target="../ink/ink230.xml"/><Relationship Id="rId128" Type="http://schemas.openxmlformats.org/officeDocument/2006/relationships/image" Target="../media/image254.png"/><Relationship Id="rId149" Type="http://schemas.openxmlformats.org/officeDocument/2006/relationships/customXml" Target="../ink/ink268.xml"/><Relationship Id="rId5" Type="http://schemas.openxmlformats.org/officeDocument/2006/relationships/image" Target="../media/image194.png"/><Relationship Id="rId95" Type="http://schemas.openxmlformats.org/officeDocument/2006/relationships/image" Target="../media/image238.png"/><Relationship Id="rId160" Type="http://schemas.openxmlformats.org/officeDocument/2006/relationships/image" Target="../media/image270.png"/><Relationship Id="rId181" Type="http://schemas.openxmlformats.org/officeDocument/2006/relationships/customXml" Target="../ink/ink284.xml"/><Relationship Id="rId22" Type="http://schemas.openxmlformats.org/officeDocument/2006/relationships/customXml" Target="../ink/ink204.xml"/><Relationship Id="rId43" Type="http://schemas.openxmlformats.org/officeDocument/2006/relationships/image" Target="../media/image212.png"/><Relationship Id="rId64" Type="http://schemas.openxmlformats.org/officeDocument/2006/relationships/customXml" Target="../ink/ink225.xml"/><Relationship Id="rId118" Type="http://schemas.openxmlformats.org/officeDocument/2006/relationships/image" Target="../media/image249.png"/><Relationship Id="rId139" Type="http://schemas.openxmlformats.org/officeDocument/2006/relationships/customXml" Target="../ink/ink263.xml"/><Relationship Id="rId85" Type="http://schemas.openxmlformats.org/officeDocument/2006/relationships/image" Target="../media/image233.png"/><Relationship Id="rId150" Type="http://schemas.openxmlformats.org/officeDocument/2006/relationships/image" Target="../media/image265.png"/><Relationship Id="rId171" Type="http://schemas.openxmlformats.org/officeDocument/2006/relationships/customXml" Target="../ink/ink279.xml"/><Relationship Id="rId12" Type="http://schemas.openxmlformats.org/officeDocument/2006/relationships/customXml" Target="../ink/ink199.xml"/><Relationship Id="rId33" Type="http://schemas.openxmlformats.org/officeDocument/2006/relationships/image" Target="../media/image207.png"/><Relationship Id="rId108" Type="http://schemas.openxmlformats.org/officeDocument/2006/relationships/image" Target="../media/image244.png"/><Relationship Id="rId129" Type="http://schemas.openxmlformats.org/officeDocument/2006/relationships/customXml" Target="../ink/ink258.xml"/><Relationship Id="rId54" Type="http://schemas.openxmlformats.org/officeDocument/2006/relationships/customXml" Target="../ink/ink220.xml"/><Relationship Id="rId75" Type="http://schemas.openxmlformats.org/officeDocument/2006/relationships/image" Target="../media/image228.png"/><Relationship Id="rId96" Type="http://schemas.openxmlformats.org/officeDocument/2006/relationships/customXml" Target="../ink/ink241.xml"/><Relationship Id="rId140" Type="http://schemas.openxmlformats.org/officeDocument/2006/relationships/image" Target="../media/image260.png"/><Relationship Id="rId161" Type="http://schemas.openxmlformats.org/officeDocument/2006/relationships/customXml" Target="../ink/ink274.xml"/><Relationship Id="rId182" Type="http://schemas.openxmlformats.org/officeDocument/2006/relationships/image" Target="../media/image281.png"/><Relationship Id="rId6" Type="http://schemas.openxmlformats.org/officeDocument/2006/relationships/customXml" Target="../ink/ink196.xml"/><Relationship Id="rId23" Type="http://schemas.openxmlformats.org/officeDocument/2006/relationships/image" Target="../media/image202.png"/><Relationship Id="rId119" Type="http://schemas.openxmlformats.org/officeDocument/2006/relationships/customXml" Target="../ink/ink253.xml"/><Relationship Id="rId44" Type="http://schemas.openxmlformats.org/officeDocument/2006/relationships/customXml" Target="../ink/ink215.xml"/><Relationship Id="rId60" Type="http://schemas.openxmlformats.org/officeDocument/2006/relationships/customXml" Target="../ink/ink223.xml"/><Relationship Id="rId65" Type="http://schemas.openxmlformats.org/officeDocument/2006/relationships/image" Target="../media/image223.png"/><Relationship Id="rId81" Type="http://schemas.openxmlformats.org/officeDocument/2006/relationships/image" Target="../media/image231.png"/><Relationship Id="rId86" Type="http://schemas.openxmlformats.org/officeDocument/2006/relationships/customXml" Target="../ink/ink236.xml"/><Relationship Id="rId130" Type="http://schemas.openxmlformats.org/officeDocument/2006/relationships/image" Target="../media/image255.png"/><Relationship Id="rId135" Type="http://schemas.openxmlformats.org/officeDocument/2006/relationships/customXml" Target="../ink/ink261.xml"/><Relationship Id="rId151" Type="http://schemas.openxmlformats.org/officeDocument/2006/relationships/customXml" Target="../ink/ink269.xml"/><Relationship Id="rId156" Type="http://schemas.openxmlformats.org/officeDocument/2006/relationships/image" Target="../media/image268.png"/><Relationship Id="rId177" Type="http://schemas.openxmlformats.org/officeDocument/2006/relationships/customXml" Target="../ink/ink282.xml"/><Relationship Id="rId172" Type="http://schemas.openxmlformats.org/officeDocument/2006/relationships/image" Target="../media/image276.png"/><Relationship Id="rId13" Type="http://schemas.openxmlformats.org/officeDocument/2006/relationships/image" Target="../media/image197.png"/><Relationship Id="rId18" Type="http://schemas.openxmlformats.org/officeDocument/2006/relationships/customXml" Target="../ink/ink202.xml"/><Relationship Id="rId39" Type="http://schemas.openxmlformats.org/officeDocument/2006/relationships/image" Target="../media/image210.png"/><Relationship Id="rId109" Type="http://schemas.openxmlformats.org/officeDocument/2006/relationships/customXml" Target="../ink/ink248.xml"/><Relationship Id="rId34" Type="http://schemas.openxmlformats.org/officeDocument/2006/relationships/customXml" Target="../ink/ink210.xml"/><Relationship Id="rId50" Type="http://schemas.openxmlformats.org/officeDocument/2006/relationships/customXml" Target="../ink/ink218.xml"/><Relationship Id="rId55" Type="http://schemas.openxmlformats.org/officeDocument/2006/relationships/image" Target="../media/image218.png"/><Relationship Id="rId76" Type="http://schemas.openxmlformats.org/officeDocument/2006/relationships/customXml" Target="../ink/ink231.xml"/><Relationship Id="rId97" Type="http://schemas.openxmlformats.org/officeDocument/2006/relationships/image" Target="../media/image239.png"/><Relationship Id="rId104" Type="http://schemas.openxmlformats.org/officeDocument/2006/relationships/image" Target="../media/image242.png"/><Relationship Id="rId120" Type="http://schemas.openxmlformats.org/officeDocument/2006/relationships/image" Target="../media/image250.png"/><Relationship Id="rId125" Type="http://schemas.openxmlformats.org/officeDocument/2006/relationships/customXml" Target="../ink/ink256.xml"/><Relationship Id="rId141" Type="http://schemas.openxmlformats.org/officeDocument/2006/relationships/customXml" Target="../ink/ink264.xml"/><Relationship Id="rId146" Type="http://schemas.openxmlformats.org/officeDocument/2006/relationships/image" Target="../media/image263.png"/><Relationship Id="rId167" Type="http://schemas.openxmlformats.org/officeDocument/2006/relationships/customXml" Target="../ink/ink277.xml"/><Relationship Id="rId7" Type="http://schemas.openxmlformats.org/officeDocument/2006/relationships/image" Target="../media/image88.png"/><Relationship Id="rId71" Type="http://schemas.openxmlformats.org/officeDocument/2006/relationships/image" Target="../media/image226.png"/><Relationship Id="rId92" Type="http://schemas.openxmlformats.org/officeDocument/2006/relationships/customXml" Target="../ink/ink239.xml"/><Relationship Id="rId162" Type="http://schemas.openxmlformats.org/officeDocument/2006/relationships/image" Target="../media/image271.png"/><Relationship Id="rId2" Type="http://schemas.openxmlformats.org/officeDocument/2006/relationships/customXml" Target="../ink/ink194.xml"/><Relationship Id="rId29" Type="http://schemas.openxmlformats.org/officeDocument/2006/relationships/image" Target="../media/image205.png"/><Relationship Id="rId24" Type="http://schemas.openxmlformats.org/officeDocument/2006/relationships/customXml" Target="../ink/ink205.xml"/><Relationship Id="rId40" Type="http://schemas.openxmlformats.org/officeDocument/2006/relationships/customXml" Target="../ink/ink213.xml"/><Relationship Id="rId45" Type="http://schemas.openxmlformats.org/officeDocument/2006/relationships/image" Target="../media/image213.png"/><Relationship Id="rId66" Type="http://schemas.openxmlformats.org/officeDocument/2006/relationships/customXml" Target="../ink/ink226.xml"/><Relationship Id="rId87" Type="http://schemas.openxmlformats.org/officeDocument/2006/relationships/image" Target="../media/image234.png"/><Relationship Id="rId110" Type="http://schemas.openxmlformats.org/officeDocument/2006/relationships/image" Target="../media/image245.png"/><Relationship Id="rId115" Type="http://schemas.openxmlformats.org/officeDocument/2006/relationships/customXml" Target="../ink/ink251.xml"/><Relationship Id="rId131" Type="http://schemas.openxmlformats.org/officeDocument/2006/relationships/customXml" Target="../ink/ink259.xml"/><Relationship Id="rId136" Type="http://schemas.openxmlformats.org/officeDocument/2006/relationships/image" Target="../media/image258.png"/><Relationship Id="rId157" Type="http://schemas.openxmlformats.org/officeDocument/2006/relationships/customXml" Target="../ink/ink272.xml"/><Relationship Id="rId178" Type="http://schemas.openxmlformats.org/officeDocument/2006/relationships/image" Target="../media/image279.png"/><Relationship Id="rId61" Type="http://schemas.openxmlformats.org/officeDocument/2006/relationships/image" Target="../media/image221.png"/><Relationship Id="rId82" Type="http://schemas.openxmlformats.org/officeDocument/2006/relationships/customXml" Target="../ink/ink234.xml"/><Relationship Id="rId152" Type="http://schemas.openxmlformats.org/officeDocument/2006/relationships/image" Target="../media/image266.png"/><Relationship Id="rId173" Type="http://schemas.openxmlformats.org/officeDocument/2006/relationships/customXml" Target="../ink/ink280.xml"/><Relationship Id="rId19" Type="http://schemas.openxmlformats.org/officeDocument/2006/relationships/image" Target="../media/image200.png"/><Relationship Id="rId14" Type="http://schemas.openxmlformats.org/officeDocument/2006/relationships/customXml" Target="../ink/ink200.xml"/><Relationship Id="rId30" Type="http://schemas.openxmlformats.org/officeDocument/2006/relationships/customXml" Target="../ink/ink208.xml"/><Relationship Id="rId35" Type="http://schemas.openxmlformats.org/officeDocument/2006/relationships/image" Target="../media/image208.png"/><Relationship Id="rId56" Type="http://schemas.openxmlformats.org/officeDocument/2006/relationships/customXml" Target="../ink/ink221.xml"/><Relationship Id="rId77" Type="http://schemas.openxmlformats.org/officeDocument/2006/relationships/image" Target="../media/image229.png"/><Relationship Id="rId100" Type="http://schemas.openxmlformats.org/officeDocument/2006/relationships/image" Target="../media/image240.png"/><Relationship Id="rId105" Type="http://schemas.openxmlformats.org/officeDocument/2006/relationships/customXml" Target="../ink/ink246.xml"/><Relationship Id="rId126" Type="http://schemas.openxmlformats.org/officeDocument/2006/relationships/image" Target="../media/image253.png"/><Relationship Id="rId147" Type="http://schemas.openxmlformats.org/officeDocument/2006/relationships/customXml" Target="../ink/ink267.xml"/><Relationship Id="rId168" Type="http://schemas.openxmlformats.org/officeDocument/2006/relationships/image" Target="../media/image274.png"/><Relationship Id="rId8" Type="http://schemas.openxmlformats.org/officeDocument/2006/relationships/customXml" Target="../ink/ink197.xml"/><Relationship Id="rId51" Type="http://schemas.openxmlformats.org/officeDocument/2006/relationships/image" Target="../media/image216.png"/><Relationship Id="rId72" Type="http://schemas.openxmlformats.org/officeDocument/2006/relationships/customXml" Target="../ink/ink229.xml"/><Relationship Id="rId93" Type="http://schemas.openxmlformats.org/officeDocument/2006/relationships/image" Target="../media/image237.png"/><Relationship Id="rId98" Type="http://schemas.openxmlformats.org/officeDocument/2006/relationships/customXml" Target="../ink/ink242.xml"/><Relationship Id="rId121" Type="http://schemas.openxmlformats.org/officeDocument/2006/relationships/customXml" Target="../ink/ink254.xml"/><Relationship Id="rId142" Type="http://schemas.openxmlformats.org/officeDocument/2006/relationships/image" Target="../media/image261.png"/><Relationship Id="rId163" Type="http://schemas.openxmlformats.org/officeDocument/2006/relationships/customXml" Target="../ink/ink275.xml"/><Relationship Id="rId3" Type="http://schemas.openxmlformats.org/officeDocument/2006/relationships/image" Target="../media/image193.png"/><Relationship Id="rId25" Type="http://schemas.openxmlformats.org/officeDocument/2006/relationships/image" Target="../media/image203.png"/><Relationship Id="rId46" Type="http://schemas.openxmlformats.org/officeDocument/2006/relationships/customXml" Target="../ink/ink216.xml"/><Relationship Id="rId67" Type="http://schemas.openxmlformats.org/officeDocument/2006/relationships/image" Target="../media/image224.png"/><Relationship Id="rId116" Type="http://schemas.openxmlformats.org/officeDocument/2006/relationships/image" Target="../media/image248.png"/><Relationship Id="rId137" Type="http://schemas.openxmlformats.org/officeDocument/2006/relationships/customXml" Target="../ink/ink262.xml"/><Relationship Id="rId158" Type="http://schemas.openxmlformats.org/officeDocument/2006/relationships/image" Target="../media/image269.png"/><Relationship Id="rId20" Type="http://schemas.openxmlformats.org/officeDocument/2006/relationships/customXml" Target="../ink/ink203.xml"/><Relationship Id="rId41" Type="http://schemas.openxmlformats.org/officeDocument/2006/relationships/image" Target="../media/image211.png"/><Relationship Id="rId62" Type="http://schemas.openxmlformats.org/officeDocument/2006/relationships/customXml" Target="../ink/ink224.xml"/><Relationship Id="rId83" Type="http://schemas.openxmlformats.org/officeDocument/2006/relationships/image" Target="../media/image232.png"/><Relationship Id="rId88" Type="http://schemas.openxmlformats.org/officeDocument/2006/relationships/customXml" Target="../ink/ink237.xml"/><Relationship Id="rId111" Type="http://schemas.openxmlformats.org/officeDocument/2006/relationships/customXml" Target="../ink/ink249.xml"/><Relationship Id="rId132" Type="http://schemas.openxmlformats.org/officeDocument/2006/relationships/image" Target="../media/image256.png"/><Relationship Id="rId153" Type="http://schemas.openxmlformats.org/officeDocument/2006/relationships/customXml" Target="../ink/ink270.xml"/><Relationship Id="rId174" Type="http://schemas.openxmlformats.org/officeDocument/2006/relationships/image" Target="../media/image277.png"/><Relationship Id="rId179" Type="http://schemas.openxmlformats.org/officeDocument/2006/relationships/customXml" Target="../ink/ink283.xml"/><Relationship Id="rId15" Type="http://schemas.openxmlformats.org/officeDocument/2006/relationships/image" Target="../media/image198.png"/><Relationship Id="rId36" Type="http://schemas.openxmlformats.org/officeDocument/2006/relationships/customXml" Target="../ink/ink211.xml"/><Relationship Id="rId57" Type="http://schemas.openxmlformats.org/officeDocument/2006/relationships/image" Target="../media/image219.png"/><Relationship Id="rId106" Type="http://schemas.openxmlformats.org/officeDocument/2006/relationships/image" Target="../media/image243.png"/><Relationship Id="rId127" Type="http://schemas.openxmlformats.org/officeDocument/2006/relationships/customXml" Target="../ink/ink257.xml"/><Relationship Id="rId10" Type="http://schemas.openxmlformats.org/officeDocument/2006/relationships/customXml" Target="../ink/ink198.xml"/><Relationship Id="rId31" Type="http://schemas.openxmlformats.org/officeDocument/2006/relationships/image" Target="../media/image206.png"/><Relationship Id="rId52" Type="http://schemas.openxmlformats.org/officeDocument/2006/relationships/customXml" Target="../ink/ink219.xml"/><Relationship Id="rId73" Type="http://schemas.openxmlformats.org/officeDocument/2006/relationships/image" Target="../media/image227.png"/><Relationship Id="rId78" Type="http://schemas.openxmlformats.org/officeDocument/2006/relationships/customXml" Target="../ink/ink232.xml"/><Relationship Id="rId94" Type="http://schemas.openxmlformats.org/officeDocument/2006/relationships/customXml" Target="../ink/ink240.xml"/><Relationship Id="rId99" Type="http://schemas.openxmlformats.org/officeDocument/2006/relationships/customXml" Target="../ink/ink243.xml"/><Relationship Id="rId101" Type="http://schemas.openxmlformats.org/officeDocument/2006/relationships/customXml" Target="../ink/ink244.xml"/><Relationship Id="rId122" Type="http://schemas.openxmlformats.org/officeDocument/2006/relationships/image" Target="../media/image251.png"/><Relationship Id="rId143" Type="http://schemas.openxmlformats.org/officeDocument/2006/relationships/customXml" Target="../ink/ink265.xml"/><Relationship Id="rId148" Type="http://schemas.openxmlformats.org/officeDocument/2006/relationships/image" Target="../media/image264.png"/><Relationship Id="rId164" Type="http://schemas.openxmlformats.org/officeDocument/2006/relationships/image" Target="../media/image272.png"/><Relationship Id="rId169" Type="http://schemas.openxmlformats.org/officeDocument/2006/relationships/customXml" Target="../ink/ink278.xml"/><Relationship Id="rId4" Type="http://schemas.openxmlformats.org/officeDocument/2006/relationships/customXml" Target="../ink/ink195.xml"/><Relationship Id="rId9" Type="http://schemas.openxmlformats.org/officeDocument/2006/relationships/image" Target="../media/image195.png"/><Relationship Id="rId180" Type="http://schemas.openxmlformats.org/officeDocument/2006/relationships/image" Target="../media/image280.png"/><Relationship Id="rId26" Type="http://schemas.openxmlformats.org/officeDocument/2006/relationships/customXml" Target="../ink/ink206.xml"/><Relationship Id="rId47" Type="http://schemas.openxmlformats.org/officeDocument/2006/relationships/image" Target="../media/image214.png"/><Relationship Id="rId68" Type="http://schemas.openxmlformats.org/officeDocument/2006/relationships/customXml" Target="../ink/ink227.xml"/><Relationship Id="rId89" Type="http://schemas.openxmlformats.org/officeDocument/2006/relationships/image" Target="../media/image235.png"/><Relationship Id="rId112" Type="http://schemas.openxmlformats.org/officeDocument/2006/relationships/image" Target="../media/image246.png"/><Relationship Id="rId133" Type="http://schemas.openxmlformats.org/officeDocument/2006/relationships/customXml" Target="../ink/ink260.xml"/><Relationship Id="rId154" Type="http://schemas.openxmlformats.org/officeDocument/2006/relationships/image" Target="../media/image267.png"/><Relationship Id="rId175" Type="http://schemas.openxmlformats.org/officeDocument/2006/relationships/customXml" Target="../ink/ink281.xml"/><Relationship Id="rId16" Type="http://schemas.openxmlformats.org/officeDocument/2006/relationships/customXml" Target="../ink/ink201.xml"/><Relationship Id="rId37" Type="http://schemas.openxmlformats.org/officeDocument/2006/relationships/image" Target="../media/image209.png"/><Relationship Id="rId58" Type="http://schemas.openxmlformats.org/officeDocument/2006/relationships/customXml" Target="../ink/ink222.xml"/><Relationship Id="rId79" Type="http://schemas.openxmlformats.org/officeDocument/2006/relationships/image" Target="../media/image230.png"/><Relationship Id="rId102" Type="http://schemas.openxmlformats.org/officeDocument/2006/relationships/image" Target="../media/image241.png"/><Relationship Id="rId123" Type="http://schemas.openxmlformats.org/officeDocument/2006/relationships/customXml" Target="../ink/ink255.xml"/><Relationship Id="rId144" Type="http://schemas.openxmlformats.org/officeDocument/2006/relationships/image" Target="../media/image262.png"/><Relationship Id="rId90" Type="http://schemas.openxmlformats.org/officeDocument/2006/relationships/customXml" Target="../ink/ink238.xml"/><Relationship Id="rId165" Type="http://schemas.openxmlformats.org/officeDocument/2006/relationships/customXml" Target="../ink/ink276.xml"/><Relationship Id="rId27" Type="http://schemas.openxmlformats.org/officeDocument/2006/relationships/image" Target="../media/image204.png"/><Relationship Id="rId48" Type="http://schemas.openxmlformats.org/officeDocument/2006/relationships/customXml" Target="../ink/ink217.xml"/><Relationship Id="rId69" Type="http://schemas.openxmlformats.org/officeDocument/2006/relationships/image" Target="../media/image225.png"/><Relationship Id="rId113" Type="http://schemas.openxmlformats.org/officeDocument/2006/relationships/customXml" Target="../ink/ink250.xml"/><Relationship Id="rId134" Type="http://schemas.openxmlformats.org/officeDocument/2006/relationships/image" Target="../media/image257.png"/><Relationship Id="rId80" Type="http://schemas.openxmlformats.org/officeDocument/2006/relationships/customXml" Target="../ink/ink233.xml"/><Relationship Id="rId155" Type="http://schemas.openxmlformats.org/officeDocument/2006/relationships/customXml" Target="../ink/ink271.xml"/><Relationship Id="rId176" Type="http://schemas.openxmlformats.org/officeDocument/2006/relationships/image" Target="../media/image278.png"/><Relationship Id="rId17" Type="http://schemas.openxmlformats.org/officeDocument/2006/relationships/image" Target="../media/image199.png"/><Relationship Id="rId38" Type="http://schemas.openxmlformats.org/officeDocument/2006/relationships/customXml" Target="../ink/ink212.xml"/><Relationship Id="rId59" Type="http://schemas.openxmlformats.org/officeDocument/2006/relationships/image" Target="../media/image220.png"/><Relationship Id="rId103" Type="http://schemas.openxmlformats.org/officeDocument/2006/relationships/customXml" Target="../ink/ink245.xml"/><Relationship Id="rId124" Type="http://schemas.openxmlformats.org/officeDocument/2006/relationships/image" Target="../media/image252.png"/><Relationship Id="rId70" Type="http://schemas.openxmlformats.org/officeDocument/2006/relationships/customXml" Target="../ink/ink228.xml"/><Relationship Id="rId91" Type="http://schemas.openxmlformats.org/officeDocument/2006/relationships/image" Target="../media/image236.png"/><Relationship Id="rId145" Type="http://schemas.openxmlformats.org/officeDocument/2006/relationships/customXml" Target="../ink/ink266.xml"/><Relationship Id="rId166" Type="http://schemas.openxmlformats.org/officeDocument/2006/relationships/image" Target="../media/image273.png"/><Relationship Id="rId1" Type="http://schemas.openxmlformats.org/officeDocument/2006/relationships/slideLayout" Target="../slideLayouts/slideLayout13.xml"/><Relationship Id="rId28" Type="http://schemas.openxmlformats.org/officeDocument/2006/relationships/customXml" Target="../ink/ink207.xml"/><Relationship Id="rId49" Type="http://schemas.openxmlformats.org/officeDocument/2006/relationships/image" Target="../media/image215.png"/><Relationship Id="rId114" Type="http://schemas.openxmlformats.org/officeDocument/2006/relationships/image" Target="../media/image24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3.xml"/><Relationship Id="rId21" Type="http://schemas.openxmlformats.org/officeDocument/2006/relationships/customXml" Target="../ink/ink294.xml"/><Relationship Id="rId42" Type="http://schemas.openxmlformats.org/officeDocument/2006/relationships/image" Target="../media/image300.png"/><Relationship Id="rId63" Type="http://schemas.openxmlformats.org/officeDocument/2006/relationships/customXml" Target="../ink/ink316.xml"/><Relationship Id="rId84" Type="http://schemas.openxmlformats.org/officeDocument/2006/relationships/image" Target="../media/image320.png"/><Relationship Id="rId138" Type="http://schemas.openxmlformats.org/officeDocument/2006/relationships/image" Target="../media/image347.png"/><Relationship Id="rId159" Type="http://schemas.openxmlformats.org/officeDocument/2006/relationships/customXml" Target="../ink/ink364.xml"/><Relationship Id="rId170" Type="http://schemas.openxmlformats.org/officeDocument/2006/relationships/image" Target="../media/image363.png"/><Relationship Id="rId191" Type="http://schemas.openxmlformats.org/officeDocument/2006/relationships/customXml" Target="../ink/ink380.xml"/><Relationship Id="rId205" Type="http://schemas.openxmlformats.org/officeDocument/2006/relationships/customXml" Target="../ink/ink387.xml"/><Relationship Id="rId226" Type="http://schemas.openxmlformats.org/officeDocument/2006/relationships/image" Target="../media/image391.png"/><Relationship Id="rId107" Type="http://schemas.openxmlformats.org/officeDocument/2006/relationships/customXml" Target="../ink/ink338.xml"/><Relationship Id="rId11" Type="http://schemas.openxmlformats.org/officeDocument/2006/relationships/customXml" Target="../ink/ink289.xml"/><Relationship Id="rId32" Type="http://schemas.openxmlformats.org/officeDocument/2006/relationships/image" Target="../media/image295.png"/><Relationship Id="rId53" Type="http://schemas.openxmlformats.org/officeDocument/2006/relationships/image" Target="../media/image305.png"/><Relationship Id="rId74" Type="http://schemas.openxmlformats.org/officeDocument/2006/relationships/image" Target="../media/image315.png"/><Relationship Id="rId128" Type="http://schemas.openxmlformats.org/officeDocument/2006/relationships/image" Target="../media/image342.png"/><Relationship Id="rId149" Type="http://schemas.openxmlformats.org/officeDocument/2006/relationships/customXml" Target="../ink/ink359.xml"/><Relationship Id="rId5" Type="http://schemas.openxmlformats.org/officeDocument/2006/relationships/customXml" Target="../ink/ink286.xml"/><Relationship Id="rId95" Type="http://schemas.openxmlformats.org/officeDocument/2006/relationships/customXml" Target="../ink/ink332.xml"/><Relationship Id="rId160" Type="http://schemas.openxmlformats.org/officeDocument/2006/relationships/image" Target="../media/image358.png"/><Relationship Id="rId181" Type="http://schemas.openxmlformats.org/officeDocument/2006/relationships/customXml" Target="../ink/ink375.xml"/><Relationship Id="rId216" Type="http://schemas.openxmlformats.org/officeDocument/2006/relationships/image" Target="../media/image386.png"/><Relationship Id="rId237" Type="http://schemas.openxmlformats.org/officeDocument/2006/relationships/customXml" Target="../ink/ink403.xml"/><Relationship Id="rId22" Type="http://schemas.openxmlformats.org/officeDocument/2006/relationships/image" Target="../media/image88.png"/><Relationship Id="rId43" Type="http://schemas.openxmlformats.org/officeDocument/2006/relationships/customXml" Target="../ink/ink305.xml"/><Relationship Id="rId64" Type="http://schemas.openxmlformats.org/officeDocument/2006/relationships/image" Target="../media/image310.png"/><Relationship Id="rId118" Type="http://schemas.openxmlformats.org/officeDocument/2006/relationships/image" Target="../media/image337.png"/><Relationship Id="rId139" Type="http://schemas.openxmlformats.org/officeDocument/2006/relationships/customXml" Target="../ink/ink354.xml"/><Relationship Id="rId85" Type="http://schemas.openxmlformats.org/officeDocument/2006/relationships/customXml" Target="../ink/ink327.xml"/><Relationship Id="rId150" Type="http://schemas.openxmlformats.org/officeDocument/2006/relationships/image" Target="../media/image353.png"/><Relationship Id="rId171" Type="http://schemas.openxmlformats.org/officeDocument/2006/relationships/customXml" Target="../ink/ink370.xml"/><Relationship Id="rId192" Type="http://schemas.openxmlformats.org/officeDocument/2006/relationships/image" Target="../media/image374.png"/><Relationship Id="rId206" Type="http://schemas.openxmlformats.org/officeDocument/2006/relationships/image" Target="../media/image381.png"/><Relationship Id="rId227" Type="http://schemas.openxmlformats.org/officeDocument/2006/relationships/customXml" Target="../ink/ink398.xml"/><Relationship Id="rId12" Type="http://schemas.openxmlformats.org/officeDocument/2006/relationships/image" Target="../media/image286.png"/><Relationship Id="rId33" Type="http://schemas.openxmlformats.org/officeDocument/2006/relationships/customXml" Target="../ink/ink300.xml"/><Relationship Id="rId108" Type="http://schemas.openxmlformats.org/officeDocument/2006/relationships/image" Target="../media/image332.png"/><Relationship Id="rId129" Type="http://schemas.openxmlformats.org/officeDocument/2006/relationships/customXml" Target="../ink/ink349.xml"/><Relationship Id="rId54" Type="http://schemas.openxmlformats.org/officeDocument/2006/relationships/customXml" Target="../ink/ink311.xml"/><Relationship Id="rId75" Type="http://schemas.openxmlformats.org/officeDocument/2006/relationships/customXml" Target="../ink/ink322.xml"/><Relationship Id="rId96" Type="http://schemas.openxmlformats.org/officeDocument/2006/relationships/image" Target="../media/image326.png"/><Relationship Id="rId140" Type="http://schemas.openxmlformats.org/officeDocument/2006/relationships/image" Target="../media/image348.png"/><Relationship Id="rId161" Type="http://schemas.openxmlformats.org/officeDocument/2006/relationships/customXml" Target="../ink/ink365.xml"/><Relationship Id="rId182" Type="http://schemas.openxmlformats.org/officeDocument/2006/relationships/image" Target="../media/image369.png"/><Relationship Id="rId217" Type="http://schemas.openxmlformats.org/officeDocument/2006/relationships/customXml" Target="../ink/ink393.xml"/><Relationship Id="rId6" Type="http://schemas.openxmlformats.org/officeDocument/2006/relationships/image" Target="../media/image283.png"/><Relationship Id="rId238" Type="http://schemas.openxmlformats.org/officeDocument/2006/relationships/image" Target="../media/image397.png"/><Relationship Id="rId23" Type="http://schemas.openxmlformats.org/officeDocument/2006/relationships/customXml" Target="../ink/ink295.xml"/><Relationship Id="rId119" Type="http://schemas.openxmlformats.org/officeDocument/2006/relationships/customXml" Target="../ink/ink344.xml"/><Relationship Id="rId44" Type="http://schemas.openxmlformats.org/officeDocument/2006/relationships/image" Target="../media/image301.png"/><Relationship Id="rId65" Type="http://schemas.openxmlformats.org/officeDocument/2006/relationships/customXml" Target="../ink/ink317.xml"/><Relationship Id="rId86" Type="http://schemas.openxmlformats.org/officeDocument/2006/relationships/image" Target="../media/image321.png"/><Relationship Id="rId130" Type="http://schemas.openxmlformats.org/officeDocument/2006/relationships/image" Target="../media/image343.png"/><Relationship Id="rId151" Type="http://schemas.openxmlformats.org/officeDocument/2006/relationships/customXml" Target="../ink/ink360.xml"/><Relationship Id="rId172" Type="http://schemas.openxmlformats.org/officeDocument/2006/relationships/image" Target="../media/image364.png"/><Relationship Id="rId193" Type="http://schemas.openxmlformats.org/officeDocument/2006/relationships/customXml" Target="../ink/ink381.xml"/><Relationship Id="rId207" Type="http://schemas.openxmlformats.org/officeDocument/2006/relationships/customXml" Target="../ink/ink388.xml"/><Relationship Id="rId228" Type="http://schemas.openxmlformats.org/officeDocument/2006/relationships/image" Target="../media/image392.png"/><Relationship Id="rId13" Type="http://schemas.openxmlformats.org/officeDocument/2006/relationships/customXml" Target="../ink/ink290.xml"/><Relationship Id="rId109" Type="http://schemas.openxmlformats.org/officeDocument/2006/relationships/customXml" Target="../ink/ink339.xml"/><Relationship Id="rId34" Type="http://schemas.openxmlformats.org/officeDocument/2006/relationships/image" Target="../media/image296.png"/><Relationship Id="rId55" Type="http://schemas.openxmlformats.org/officeDocument/2006/relationships/customXml" Target="../ink/ink312.xml"/><Relationship Id="rId76" Type="http://schemas.openxmlformats.org/officeDocument/2006/relationships/image" Target="../media/image316.png"/><Relationship Id="rId97" Type="http://schemas.openxmlformats.org/officeDocument/2006/relationships/customXml" Target="../ink/ink333.xml"/><Relationship Id="rId120" Type="http://schemas.openxmlformats.org/officeDocument/2006/relationships/image" Target="../media/image338.png"/><Relationship Id="rId141" Type="http://schemas.openxmlformats.org/officeDocument/2006/relationships/customXml" Target="../ink/ink355.xml"/><Relationship Id="rId7" Type="http://schemas.openxmlformats.org/officeDocument/2006/relationships/customXml" Target="../ink/ink287.xml"/><Relationship Id="rId162" Type="http://schemas.openxmlformats.org/officeDocument/2006/relationships/image" Target="../media/image359.png"/><Relationship Id="rId183" Type="http://schemas.openxmlformats.org/officeDocument/2006/relationships/customXml" Target="../ink/ink376.xml"/><Relationship Id="rId218" Type="http://schemas.openxmlformats.org/officeDocument/2006/relationships/image" Target="../media/image387.png"/><Relationship Id="rId239" Type="http://schemas.openxmlformats.org/officeDocument/2006/relationships/customXml" Target="../ink/ink404.xml"/><Relationship Id="rId24" Type="http://schemas.openxmlformats.org/officeDocument/2006/relationships/image" Target="../media/image291.png"/><Relationship Id="rId45" Type="http://schemas.openxmlformats.org/officeDocument/2006/relationships/customXml" Target="../ink/ink306.xml"/><Relationship Id="rId66" Type="http://schemas.openxmlformats.org/officeDocument/2006/relationships/image" Target="../media/image311.png"/><Relationship Id="rId87" Type="http://schemas.openxmlformats.org/officeDocument/2006/relationships/customXml" Target="../ink/ink328.xml"/><Relationship Id="rId110" Type="http://schemas.openxmlformats.org/officeDocument/2006/relationships/image" Target="../media/image333.png"/><Relationship Id="rId131" Type="http://schemas.openxmlformats.org/officeDocument/2006/relationships/customXml" Target="../ink/ink350.xml"/><Relationship Id="rId152" Type="http://schemas.openxmlformats.org/officeDocument/2006/relationships/image" Target="../media/image354.png"/><Relationship Id="rId173" Type="http://schemas.openxmlformats.org/officeDocument/2006/relationships/customXml" Target="../ink/ink371.xml"/><Relationship Id="rId194" Type="http://schemas.openxmlformats.org/officeDocument/2006/relationships/image" Target="../media/image375.png"/><Relationship Id="rId208" Type="http://schemas.openxmlformats.org/officeDocument/2006/relationships/image" Target="../media/image382.png"/><Relationship Id="rId229" Type="http://schemas.openxmlformats.org/officeDocument/2006/relationships/customXml" Target="../ink/ink399.xml"/><Relationship Id="rId240" Type="http://schemas.openxmlformats.org/officeDocument/2006/relationships/image" Target="../media/image398.png"/><Relationship Id="rId14" Type="http://schemas.openxmlformats.org/officeDocument/2006/relationships/image" Target="../media/image287.png"/><Relationship Id="rId35" Type="http://schemas.openxmlformats.org/officeDocument/2006/relationships/customXml" Target="../ink/ink301.xml"/><Relationship Id="rId56" Type="http://schemas.openxmlformats.org/officeDocument/2006/relationships/image" Target="../media/image306.png"/><Relationship Id="rId77" Type="http://schemas.openxmlformats.org/officeDocument/2006/relationships/customXml" Target="../ink/ink323.xml"/><Relationship Id="rId100" Type="http://schemas.openxmlformats.org/officeDocument/2006/relationships/image" Target="../media/image328.png"/><Relationship Id="rId8" Type="http://schemas.openxmlformats.org/officeDocument/2006/relationships/image" Target="../media/image284.png"/><Relationship Id="rId98" Type="http://schemas.openxmlformats.org/officeDocument/2006/relationships/image" Target="../media/image327.png"/><Relationship Id="rId121" Type="http://schemas.openxmlformats.org/officeDocument/2006/relationships/customXml" Target="../ink/ink345.xml"/><Relationship Id="rId142" Type="http://schemas.openxmlformats.org/officeDocument/2006/relationships/image" Target="../media/image349.png"/><Relationship Id="rId163" Type="http://schemas.openxmlformats.org/officeDocument/2006/relationships/customXml" Target="../ink/ink366.xml"/><Relationship Id="rId184" Type="http://schemas.openxmlformats.org/officeDocument/2006/relationships/image" Target="../media/image370.png"/><Relationship Id="rId219" Type="http://schemas.openxmlformats.org/officeDocument/2006/relationships/customXml" Target="../ink/ink394.xml"/><Relationship Id="rId230" Type="http://schemas.openxmlformats.org/officeDocument/2006/relationships/image" Target="../media/image393.png"/><Relationship Id="rId25" Type="http://schemas.openxmlformats.org/officeDocument/2006/relationships/customXml" Target="../ink/ink296.xml"/><Relationship Id="rId46" Type="http://schemas.openxmlformats.org/officeDocument/2006/relationships/image" Target="../media/image302.png"/><Relationship Id="rId67" Type="http://schemas.openxmlformats.org/officeDocument/2006/relationships/customXml" Target="../ink/ink318.xml"/><Relationship Id="rId88" Type="http://schemas.openxmlformats.org/officeDocument/2006/relationships/image" Target="../media/image322.png"/><Relationship Id="rId111" Type="http://schemas.openxmlformats.org/officeDocument/2006/relationships/customXml" Target="../ink/ink340.xml"/><Relationship Id="rId132" Type="http://schemas.openxmlformats.org/officeDocument/2006/relationships/image" Target="../media/image344.png"/><Relationship Id="rId153" Type="http://schemas.openxmlformats.org/officeDocument/2006/relationships/customXml" Target="../ink/ink361.xml"/><Relationship Id="rId174" Type="http://schemas.openxmlformats.org/officeDocument/2006/relationships/image" Target="../media/image365.png"/><Relationship Id="rId195" Type="http://schemas.openxmlformats.org/officeDocument/2006/relationships/customXml" Target="../ink/ink382.xml"/><Relationship Id="rId209" Type="http://schemas.openxmlformats.org/officeDocument/2006/relationships/customXml" Target="../ink/ink389.xml"/><Relationship Id="rId220" Type="http://schemas.openxmlformats.org/officeDocument/2006/relationships/image" Target="../media/image388.png"/><Relationship Id="rId241" Type="http://schemas.openxmlformats.org/officeDocument/2006/relationships/customXml" Target="../ink/ink405.xml"/><Relationship Id="rId15" Type="http://schemas.openxmlformats.org/officeDocument/2006/relationships/customXml" Target="../ink/ink291.xml"/><Relationship Id="rId36" Type="http://schemas.openxmlformats.org/officeDocument/2006/relationships/image" Target="../media/image297.png"/><Relationship Id="rId57" Type="http://schemas.openxmlformats.org/officeDocument/2006/relationships/customXml" Target="../ink/ink313.xml"/><Relationship Id="rId106" Type="http://schemas.openxmlformats.org/officeDocument/2006/relationships/image" Target="../media/image331.png"/><Relationship Id="rId127" Type="http://schemas.openxmlformats.org/officeDocument/2006/relationships/customXml" Target="../ink/ink348.xml"/><Relationship Id="rId10" Type="http://schemas.openxmlformats.org/officeDocument/2006/relationships/image" Target="../media/image285.png"/><Relationship Id="rId31" Type="http://schemas.openxmlformats.org/officeDocument/2006/relationships/customXml" Target="../ink/ink299.xml"/><Relationship Id="rId52" Type="http://schemas.openxmlformats.org/officeDocument/2006/relationships/customXml" Target="../ink/ink310.xml"/><Relationship Id="rId73" Type="http://schemas.openxmlformats.org/officeDocument/2006/relationships/customXml" Target="../ink/ink321.xml"/><Relationship Id="rId78" Type="http://schemas.openxmlformats.org/officeDocument/2006/relationships/image" Target="../media/image317.png"/><Relationship Id="rId94" Type="http://schemas.openxmlformats.org/officeDocument/2006/relationships/image" Target="../media/image325.png"/><Relationship Id="rId99" Type="http://schemas.openxmlformats.org/officeDocument/2006/relationships/customXml" Target="../ink/ink334.xml"/><Relationship Id="rId101" Type="http://schemas.openxmlformats.org/officeDocument/2006/relationships/customXml" Target="../ink/ink335.xml"/><Relationship Id="rId122" Type="http://schemas.openxmlformats.org/officeDocument/2006/relationships/image" Target="../media/image339.png"/><Relationship Id="rId143" Type="http://schemas.openxmlformats.org/officeDocument/2006/relationships/customXml" Target="../ink/ink356.xml"/><Relationship Id="rId148" Type="http://schemas.openxmlformats.org/officeDocument/2006/relationships/image" Target="../media/image352.png"/><Relationship Id="rId164" Type="http://schemas.openxmlformats.org/officeDocument/2006/relationships/image" Target="../media/image360.png"/><Relationship Id="rId169" Type="http://schemas.openxmlformats.org/officeDocument/2006/relationships/customXml" Target="../ink/ink369.xml"/><Relationship Id="rId185" Type="http://schemas.openxmlformats.org/officeDocument/2006/relationships/customXml" Target="../ink/ink377.xml"/><Relationship Id="rId4" Type="http://schemas.openxmlformats.org/officeDocument/2006/relationships/image" Target="../media/image282.png"/><Relationship Id="rId9" Type="http://schemas.openxmlformats.org/officeDocument/2006/relationships/customXml" Target="../ink/ink288.xml"/><Relationship Id="rId180" Type="http://schemas.openxmlformats.org/officeDocument/2006/relationships/image" Target="../media/image368.png"/><Relationship Id="rId210" Type="http://schemas.openxmlformats.org/officeDocument/2006/relationships/image" Target="../media/image383.png"/><Relationship Id="rId215" Type="http://schemas.openxmlformats.org/officeDocument/2006/relationships/customXml" Target="../ink/ink392.xml"/><Relationship Id="rId236" Type="http://schemas.openxmlformats.org/officeDocument/2006/relationships/image" Target="../media/image396.png"/><Relationship Id="rId26" Type="http://schemas.openxmlformats.org/officeDocument/2006/relationships/image" Target="../media/image292.png"/><Relationship Id="rId231" Type="http://schemas.openxmlformats.org/officeDocument/2006/relationships/customXml" Target="../ink/ink400.xml"/><Relationship Id="rId47" Type="http://schemas.openxmlformats.org/officeDocument/2006/relationships/customXml" Target="../ink/ink307.xml"/><Relationship Id="rId68" Type="http://schemas.openxmlformats.org/officeDocument/2006/relationships/image" Target="../media/image312.png"/><Relationship Id="rId89" Type="http://schemas.openxmlformats.org/officeDocument/2006/relationships/customXml" Target="../ink/ink329.xml"/><Relationship Id="rId112" Type="http://schemas.openxmlformats.org/officeDocument/2006/relationships/image" Target="../media/image334.png"/><Relationship Id="rId133" Type="http://schemas.openxmlformats.org/officeDocument/2006/relationships/customXml" Target="../ink/ink351.xml"/><Relationship Id="rId154" Type="http://schemas.openxmlformats.org/officeDocument/2006/relationships/image" Target="../media/image355.png"/><Relationship Id="rId175" Type="http://schemas.openxmlformats.org/officeDocument/2006/relationships/customXml" Target="../ink/ink372.xml"/><Relationship Id="rId196" Type="http://schemas.openxmlformats.org/officeDocument/2006/relationships/image" Target="../media/image376.png"/><Relationship Id="rId200" Type="http://schemas.openxmlformats.org/officeDocument/2006/relationships/image" Target="../media/image378.png"/><Relationship Id="rId16" Type="http://schemas.openxmlformats.org/officeDocument/2006/relationships/image" Target="../media/image288.png"/><Relationship Id="rId221" Type="http://schemas.openxmlformats.org/officeDocument/2006/relationships/customXml" Target="../ink/ink395.xml"/><Relationship Id="rId242" Type="http://schemas.openxmlformats.org/officeDocument/2006/relationships/image" Target="../media/image399.png"/><Relationship Id="rId37" Type="http://schemas.openxmlformats.org/officeDocument/2006/relationships/customXml" Target="../ink/ink302.xml"/><Relationship Id="rId58" Type="http://schemas.openxmlformats.org/officeDocument/2006/relationships/image" Target="../media/image307.png"/><Relationship Id="rId79" Type="http://schemas.openxmlformats.org/officeDocument/2006/relationships/customXml" Target="../ink/ink324.xml"/><Relationship Id="rId102" Type="http://schemas.openxmlformats.org/officeDocument/2006/relationships/image" Target="../media/image329.png"/><Relationship Id="rId123" Type="http://schemas.openxmlformats.org/officeDocument/2006/relationships/customXml" Target="../ink/ink346.xml"/><Relationship Id="rId144" Type="http://schemas.openxmlformats.org/officeDocument/2006/relationships/image" Target="../media/image350.png"/><Relationship Id="rId90" Type="http://schemas.openxmlformats.org/officeDocument/2006/relationships/image" Target="../media/image323.png"/><Relationship Id="rId165" Type="http://schemas.openxmlformats.org/officeDocument/2006/relationships/customXml" Target="../ink/ink367.xml"/><Relationship Id="rId186" Type="http://schemas.openxmlformats.org/officeDocument/2006/relationships/image" Target="../media/image371.png"/><Relationship Id="rId211" Type="http://schemas.openxmlformats.org/officeDocument/2006/relationships/customXml" Target="../ink/ink390.xml"/><Relationship Id="rId232" Type="http://schemas.openxmlformats.org/officeDocument/2006/relationships/image" Target="../media/image394.png"/><Relationship Id="rId27" Type="http://schemas.openxmlformats.org/officeDocument/2006/relationships/customXml" Target="../ink/ink297.xml"/><Relationship Id="rId48" Type="http://schemas.openxmlformats.org/officeDocument/2006/relationships/image" Target="../media/image303.png"/><Relationship Id="rId69" Type="http://schemas.openxmlformats.org/officeDocument/2006/relationships/customXml" Target="../ink/ink319.xml"/><Relationship Id="rId113" Type="http://schemas.openxmlformats.org/officeDocument/2006/relationships/customXml" Target="../ink/ink341.xml"/><Relationship Id="rId134" Type="http://schemas.openxmlformats.org/officeDocument/2006/relationships/image" Target="../media/image345.png"/><Relationship Id="rId80" Type="http://schemas.openxmlformats.org/officeDocument/2006/relationships/image" Target="../media/image318.png"/><Relationship Id="rId155" Type="http://schemas.openxmlformats.org/officeDocument/2006/relationships/customXml" Target="../ink/ink362.xml"/><Relationship Id="rId176" Type="http://schemas.openxmlformats.org/officeDocument/2006/relationships/image" Target="../media/image366.png"/><Relationship Id="rId197" Type="http://schemas.openxmlformats.org/officeDocument/2006/relationships/customXml" Target="../ink/ink383.xml"/><Relationship Id="rId201" Type="http://schemas.openxmlformats.org/officeDocument/2006/relationships/customXml" Target="../ink/ink385.xml"/><Relationship Id="rId222" Type="http://schemas.openxmlformats.org/officeDocument/2006/relationships/image" Target="../media/image389.png"/><Relationship Id="rId243" Type="http://schemas.openxmlformats.org/officeDocument/2006/relationships/customXml" Target="../ink/ink406.xml"/><Relationship Id="rId17" Type="http://schemas.openxmlformats.org/officeDocument/2006/relationships/customXml" Target="../ink/ink292.xml"/><Relationship Id="rId38" Type="http://schemas.openxmlformats.org/officeDocument/2006/relationships/image" Target="../media/image298.png"/><Relationship Id="rId59" Type="http://schemas.openxmlformats.org/officeDocument/2006/relationships/customXml" Target="../ink/ink314.xml"/><Relationship Id="rId103" Type="http://schemas.openxmlformats.org/officeDocument/2006/relationships/customXml" Target="../ink/ink336.xml"/><Relationship Id="rId124" Type="http://schemas.openxmlformats.org/officeDocument/2006/relationships/image" Target="../media/image340.png"/><Relationship Id="rId70" Type="http://schemas.openxmlformats.org/officeDocument/2006/relationships/image" Target="../media/image313.png"/><Relationship Id="rId91" Type="http://schemas.openxmlformats.org/officeDocument/2006/relationships/customXml" Target="../ink/ink330.xml"/><Relationship Id="rId145" Type="http://schemas.openxmlformats.org/officeDocument/2006/relationships/customXml" Target="../ink/ink357.xml"/><Relationship Id="rId166" Type="http://schemas.openxmlformats.org/officeDocument/2006/relationships/image" Target="../media/image361.png"/><Relationship Id="rId187" Type="http://schemas.openxmlformats.org/officeDocument/2006/relationships/customXml" Target="../ink/ink378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84.png"/><Relationship Id="rId233" Type="http://schemas.openxmlformats.org/officeDocument/2006/relationships/customXml" Target="../ink/ink401.xml"/><Relationship Id="rId28" Type="http://schemas.openxmlformats.org/officeDocument/2006/relationships/image" Target="../media/image293.png"/><Relationship Id="rId49" Type="http://schemas.openxmlformats.org/officeDocument/2006/relationships/customXml" Target="../ink/ink308.xml"/><Relationship Id="rId114" Type="http://schemas.openxmlformats.org/officeDocument/2006/relationships/image" Target="../media/image335.png"/><Relationship Id="rId60" Type="http://schemas.openxmlformats.org/officeDocument/2006/relationships/image" Target="../media/image308.png"/><Relationship Id="rId81" Type="http://schemas.openxmlformats.org/officeDocument/2006/relationships/customXml" Target="../ink/ink325.xml"/><Relationship Id="rId135" Type="http://schemas.openxmlformats.org/officeDocument/2006/relationships/customXml" Target="../ink/ink352.xml"/><Relationship Id="rId156" Type="http://schemas.openxmlformats.org/officeDocument/2006/relationships/image" Target="../media/image356.png"/><Relationship Id="rId177" Type="http://schemas.openxmlformats.org/officeDocument/2006/relationships/customXml" Target="../ink/ink373.xml"/><Relationship Id="rId198" Type="http://schemas.openxmlformats.org/officeDocument/2006/relationships/image" Target="../media/image377.png"/><Relationship Id="rId202" Type="http://schemas.openxmlformats.org/officeDocument/2006/relationships/image" Target="../media/image379.png"/><Relationship Id="rId223" Type="http://schemas.openxmlformats.org/officeDocument/2006/relationships/customXml" Target="../ink/ink396.xml"/><Relationship Id="rId244" Type="http://schemas.openxmlformats.org/officeDocument/2006/relationships/image" Target="../media/image400.png"/><Relationship Id="rId18" Type="http://schemas.openxmlformats.org/officeDocument/2006/relationships/image" Target="../media/image289.png"/><Relationship Id="rId39" Type="http://schemas.openxmlformats.org/officeDocument/2006/relationships/customXml" Target="../ink/ink303.xml"/><Relationship Id="rId50" Type="http://schemas.openxmlformats.org/officeDocument/2006/relationships/image" Target="../media/image304.png"/><Relationship Id="rId104" Type="http://schemas.openxmlformats.org/officeDocument/2006/relationships/image" Target="../media/image330.png"/><Relationship Id="rId125" Type="http://schemas.openxmlformats.org/officeDocument/2006/relationships/customXml" Target="../ink/ink347.xml"/><Relationship Id="rId146" Type="http://schemas.openxmlformats.org/officeDocument/2006/relationships/image" Target="../media/image351.png"/><Relationship Id="rId167" Type="http://schemas.openxmlformats.org/officeDocument/2006/relationships/customXml" Target="../ink/ink368.xml"/><Relationship Id="rId188" Type="http://schemas.openxmlformats.org/officeDocument/2006/relationships/image" Target="../media/image372.png"/><Relationship Id="rId71" Type="http://schemas.openxmlformats.org/officeDocument/2006/relationships/customXml" Target="../ink/ink320.xml"/><Relationship Id="rId92" Type="http://schemas.openxmlformats.org/officeDocument/2006/relationships/image" Target="../media/image324.png"/><Relationship Id="rId213" Type="http://schemas.openxmlformats.org/officeDocument/2006/relationships/customXml" Target="../ink/ink391.xml"/><Relationship Id="rId234" Type="http://schemas.openxmlformats.org/officeDocument/2006/relationships/image" Target="../media/image395.png"/><Relationship Id="rId2" Type="http://schemas.openxmlformats.org/officeDocument/2006/relationships/image" Target="../media/image6010.png"/><Relationship Id="rId29" Type="http://schemas.openxmlformats.org/officeDocument/2006/relationships/customXml" Target="../ink/ink298.xml"/><Relationship Id="rId40" Type="http://schemas.openxmlformats.org/officeDocument/2006/relationships/image" Target="../media/image299.png"/><Relationship Id="rId115" Type="http://schemas.openxmlformats.org/officeDocument/2006/relationships/customXml" Target="../ink/ink342.xml"/><Relationship Id="rId136" Type="http://schemas.openxmlformats.org/officeDocument/2006/relationships/image" Target="../media/image346.png"/><Relationship Id="rId157" Type="http://schemas.openxmlformats.org/officeDocument/2006/relationships/customXml" Target="../ink/ink363.xml"/><Relationship Id="rId178" Type="http://schemas.openxmlformats.org/officeDocument/2006/relationships/image" Target="../media/image367.png"/><Relationship Id="rId61" Type="http://schemas.openxmlformats.org/officeDocument/2006/relationships/customXml" Target="../ink/ink315.xml"/><Relationship Id="rId82" Type="http://schemas.openxmlformats.org/officeDocument/2006/relationships/image" Target="../media/image319.png"/><Relationship Id="rId199" Type="http://schemas.openxmlformats.org/officeDocument/2006/relationships/customXml" Target="../ink/ink384.xml"/><Relationship Id="rId203" Type="http://schemas.openxmlformats.org/officeDocument/2006/relationships/customXml" Target="../ink/ink386.xml"/><Relationship Id="rId19" Type="http://schemas.openxmlformats.org/officeDocument/2006/relationships/customXml" Target="../ink/ink293.xml"/><Relationship Id="rId224" Type="http://schemas.openxmlformats.org/officeDocument/2006/relationships/image" Target="../media/image390.png"/><Relationship Id="rId30" Type="http://schemas.openxmlformats.org/officeDocument/2006/relationships/image" Target="../media/image294.png"/><Relationship Id="rId105" Type="http://schemas.openxmlformats.org/officeDocument/2006/relationships/customXml" Target="../ink/ink337.xml"/><Relationship Id="rId126" Type="http://schemas.openxmlformats.org/officeDocument/2006/relationships/image" Target="../media/image341.png"/><Relationship Id="rId147" Type="http://schemas.openxmlformats.org/officeDocument/2006/relationships/customXml" Target="../ink/ink358.xml"/><Relationship Id="rId168" Type="http://schemas.openxmlformats.org/officeDocument/2006/relationships/image" Target="../media/image362.png"/><Relationship Id="rId51" Type="http://schemas.openxmlformats.org/officeDocument/2006/relationships/customXml" Target="../ink/ink309.xml"/><Relationship Id="rId72" Type="http://schemas.openxmlformats.org/officeDocument/2006/relationships/image" Target="../media/image314.png"/><Relationship Id="rId93" Type="http://schemas.openxmlformats.org/officeDocument/2006/relationships/customXml" Target="../ink/ink331.xml"/><Relationship Id="rId189" Type="http://schemas.openxmlformats.org/officeDocument/2006/relationships/customXml" Target="../ink/ink379.xml"/><Relationship Id="rId3" Type="http://schemas.openxmlformats.org/officeDocument/2006/relationships/customXml" Target="../ink/ink285.xml"/><Relationship Id="rId214" Type="http://schemas.openxmlformats.org/officeDocument/2006/relationships/image" Target="../media/image385.png"/><Relationship Id="rId235" Type="http://schemas.openxmlformats.org/officeDocument/2006/relationships/customXml" Target="../ink/ink402.xml"/><Relationship Id="rId116" Type="http://schemas.openxmlformats.org/officeDocument/2006/relationships/image" Target="../media/image336.png"/><Relationship Id="rId137" Type="http://schemas.openxmlformats.org/officeDocument/2006/relationships/customXml" Target="../ink/ink353.xml"/><Relationship Id="rId158" Type="http://schemas.openxmlformats.org/officeDocument/2006/relationships/image" Target="../media/image357.png"/><Relationship Id="rId20" Type="http://schemas.openxmlformats.org/officeDocument/2006/relationships/image" Target="../media/image290.png"/><Relationship Id="rId41" Type="http://schemas.openxmlformats.org/officeDocument/2006/relationships/customXml" Target="../ink/ink304.xml"/><Relationship Id="rId62" Type="http://schemas.openxmlformats.org/officeDocument/2006/relationships/image" Target="../media/image309.png"/><Relationship Id="rId83" Type="http://schemas.openxmlformats.org/officeDocument/2006/relationships/customXml" Target="../ink/ink326.xml"/><Relationship Id="rId179" Type="http://schemas.openxmlformats.org/officeDocument/2006/relationships/customXml" Target="../ink/ink374.xml"/><Relationship Id="rId190" Type="http://schemas.openxmlformats.org/officeDocument/2006/relationships/image" Target="../media/image373.png"/><Relationship Id="rId204" Type="http://schemas.openxmlformats.org/officeDocument/2006/relationships/image" Target="../media/image380.png"/><Relationship Id="rId225" Type="http://schemas.openxmlformats.org/officeDocument/2006/relationships/customXml" Target="../ink/ink39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3.png"/><Relationship Id="rId21" Type="http://schemas.openxmlformats.org/officeDocument/2006/relationships/customXml" Target="../ink/ink416.xml"/><Relationship Id="rId42" Type="http://schemas.openxmlformats.org/officeDocument/2006/relationships/image" Target="../media/image421.png"/><Relationship Id="rId47" Type="http://schemas.openxmlformats.org/officeDocument/2006/relationships/customXml" Target="../ink/ink429.xml"/><Relationship Id="rId63" Type="http://schemas.openxmlformats.org/officeDocument/2006/relationships/customXml" Target="../ink/ink437.xml"/><Relationship Id="rId68" Type="http://schemas.openxmlformats.org/officeDocument/2006/relationships/image" Target="../media/image434.png"/><Relationship Id="rId84" Type="http://schemas.openxmlformats.org/officeDocument/2006/relationships/image" Target="../media/image442.png"/><Relationship Id="rId16" Type="http://schemas.openxmlformats.org/officeDocument/2006/relationships/image" Target="../media/image408.png"/><Relationship Id="rId11" Type="http://schemas.openxmlformats.org/officeDocument/2006/relationships/customXml" Target="../ink/ink411.xml"/><Relationship Id="rId32" Type="http://schemas.openxmlformats.org/officeDocument/2006/relationships/image" Target="../media/image416.png"/><Relationship Id="rId37" Type="http://schemas.openxmlformats.org/officeDocument/2006/relationships/customXml" Target="../ink/ink424.xml"/><Relationship Id="rId53" Type="http://schemas.openxmlformats.org/officeDocument/2006/relationships/customXml" Target="../ink/ink432.xml"/><Relationship Id="rId58" Type="http://schemas.openxmlformats.org/officeDocument/2006/relationships/image" Target="../media/image429.png"/><Relationship Id="rId74" Type="http://schemas.openxmlformats.org/officeDocument/2006/relationships/image" Target="../media/image437.png"/><Relationship Id="rId79" Type="http://schemas.openxmlformats.org/officeDocument/2006/relationships/customXml" Target="../ink/ink445.xml"/><Relationship Id="rId5" Type="http://schemas.openxmlformats.org/officeDocument/2006/relationships/customXml" Target="../ink/ink408.xml"/><Relationship Id="rId19" Type="http://schemas.openxmlformats.org/officeDocument/2006/relationships/customXml" Target="../ink/ink415.xml"/><Relationship Id="rId14" Type="http://schemas.openxmlformats.org/officeDocument/2006/relationships/image" Target="../media/image407.png"/><Relationship Id="rId22" Type="http://schemas.openxmlformats.org/officeDocument/2006/relationships/image" Target="../media/image411.png"/><Relationship Id="rId27" Type="http://schemas.openxmlformats.org/officeDocument/2006/relationships/customXml" Target="../ink/ink419.xml"/><Relationship Id="rId30" Type="http://schemas.openxmlformats.org/officeDocument/2006/relationships/image" Target="../media/image415.png"/><Relationship Id="rId35" Type="http://schemas.openxmlformats.org/officeDocument/2006/relationships/customXml" Target="../ink/ink423.xml"/><Relationship Id="rId43" Type="http://schemas.openxmlformats.org/officeDocument/2006/relationships/customXml" Target="../ink/ink427.xml"/><Relationship Id="rId48" Type="http://schemas.openxmlformats.org/officeDocument/2006/relationships/image" Target="../media/image424.png"/><Relationship Id="rId56" Type="http://schemas.openxmlformats.org/officeDocument/2006/relationships/image" Target="../media/image428.png"/><Relationship Id="rId64" Type="http://schemas.openxmlformats.org/officeDocument/2006/relationships/image" Target="../media/image432.png"/><Relationship Id="rId69" Type="http://schemas.openxmlformats.org/officeDocument/2006/relationships/customXml" Target="../ink/ink440.xml"/><Relationship Id="rId77" Type="http://schemas.openxmlformats.org/officeDocument/2006/relationships/customXml" Target="../ink/ink444.xml"/><Relationship Id="rId8" Type="http://schemas.openxmlformats.org/officeDocument/2006/relationships/image" Target="../media/image404.png"/><Relationship Id="rId51" Type="http://schemas.openxmlformats.org/officeDocument/2006/relationships/customXml" Target="../ink/ink431.xml"/><Relationship Id="rId72" Type="http://schemas.openxmlformats.org/officeDocument/2006/relationships/image" Target="../media/image436.png"/><Relationship Id="rId80" Type="http://schemas.openxmlformats.org/officeDocument/2006/relationships/image" Target="../media/image440.png"/><Relationship Id="rId85" Type="http://schemas.openxmlformats.org/officeDocument/2006/relationships/customXml" Target="../ink/ink448.xml"/><Relationship Id="rId3" Type="http://schemas.openxmlformats.org/officeDocument/2006/relationships/customXml" Target="../ink/ink407.xml"/><Relationship Id="rId12" Type="http://schemas.openxmlformats.org/officeDocument/2006/relationships/image" Target="../media/image406.png"/><Relationship Id="rId17" Type="http://schemas.openxmlformats.org/officeDocument/2006/relationships/customXml" Target="../ink/ink414.xml"/><Relationship Id="rId25" Type="http://schemas.openxmlformats.org/officeDocument/2006/relationships/customXml" Target="../ink/ink418.xml"/><Relationship Id="rId33" Type="http://schemas.openxmlformats.org/officeDocument/2006/relationships/customXml" Target="../ink/ink422.xml"/><Relationship Id="rId38" Type="http://schemas.openxmlformats.org/officeDocument/2006/relationships/image" Target="../media/image419.png"/><Relationship Id="rId46" Type="http://schemas.openxmlformats.org/officeDocument/2006/relationships/image" Target="../media/image423.png"/><Relationship Id="rId59" Type="http://schemas.openxmlformats.org/officeDocument/2006/relationships/customXml" Target="../ink/ink435.xml"/><Relationship Id="rId67" Type="http://schemas.openxmlformats.org/officeDocument/2006/relationships/customXml" Target="../ink/ink439.xml"/><Relationship Id="rId20" Type="http://schemas.openxmlformats.org/officeDocument/2006/relationships/image" Target="../media/image410.png"/><Relationship Id="rId41" Type="http://schemas.openxmlformats.org/officeDocument/2006/relationships/customXml" Target="../ink/ink426.xml"/><Relationship Id="rId54" Type="http://schemas.openxmlformats.org/officeDocument/2006/relationships/image" Target="../media/image427.png"/><Relationship Id="rId62" Type="http://schemas.openxmlformats.org/officeDocument/2006/relationships/image" Target="../media/image431.png"/><Relationship Id="rId70" Type="http://schemas.openxmlformats.org/officeDocument/2006/relationships/image" Target="../media/image435.png"/><Relationship Id="rId75" Type="http://schemas.openxmlformats.org/officeDocument/2006/relationships/customXml" Target="../ink/ink443.xml"/><Relationship Id="rId83" Type="http://schemas.openxmlformats.org/officeDocument/2006/relationships/customXml" Target="../ink/ink4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3.png"/><Relationship Id="rId15" Type="http://schemas.openxmlformats.org/officeDocument/2006/relationships/customXml" Target="../ink/ink413.xml"/><Relationship Id="rId23" Type="http://schemas.openxmlformats.org/officeDocument/2006/relationships/customXml" Target="../ink/ink417.xml"/><Relationship Id="rId28" Type="http://schemas.openxmlformats.org/officeDocument/2006/relationships/image" Target="../media/image414.png"/><Relationship Id="rId36" Type="http://schemas.openxmlformats.org/officeDocument/2006/relationships/image" Target="../media/image418.png"/><Relationship Id="rId49" Type="http://schemas.openxmlformats.org/officeDocument/2006/relationships/customXml" Target="../ink/ink430.xml"/><Relationship Id="rId57" Type="http://schemas.openxmlformats.org/officeDocument/2006/relationships/customXml" Target="../ink/ink434.xml"/><Relationship Id="rId10" Type="http://schemas.openxmlformats.org/officeDocument/2006/relationships/image" Target="../media/image405.png"/><Relationship Id="rId31" Type="http://schemas.openxmlformats.org/officeDocument/2006/relationships/customXml" Target="../ink/ink421.xml"/><Relationship Id="rId44" Type="http://schemas.openxmlformats.org/officeDocument/2006/relationships/image" Target="../media/image422.png"/><Relationship Id="rId52" Type="http://schemas.openxmlformats.org/officeDocument/2006/relationships/image" Target="../media/image426.png"/><Relationship Id="rId60" Type="http://schemas.openxmlformats.org/officeDocument/2006/relationships/image" Target="../media/image430.png"/><Relationship Id="rId65" Type="http://schemas.openxmlformats.org/officeDocument/2006/relationships/customXml" Target="../ink/ink438.xml"/><Relationship Id="rId73" Type="http://schemas.openxmlformats.org/officeDocument/2006/relationships/customXml" Target="../ink/ink442.xml"/><Relationship Id="rId78" Type="http://schemas.openxmlformats.org/officeDocument/2006/relationships/image" Target="../media/image439.png"/><Relationship Id="rId81" Type="http://schemas.openxmlformats.org/officeDocument/2006/relationships/customXml" Target="../ink/ink446.xml"/><Relationship Id="rId86" Type="http://schemas.openxmlformats.org/officeDocument/2006/relationships/image" Target="../media/image443.png"/><Relationship Id="rId4" Type="http://schemas.openxmlformats.org/officeDocument/2006/relationships/image" Target="../media/image402.png"/><Relationship Id="rId9" Type="http://schemas.openxmlformats.org/officeDocument/2006/relationships/customXml" Target="../ink/ink410.xml"/><Relationship Id="rId13" Type="http://schemas.openxmlformats.org/officeDocument/2006/relationships/customXml" Target="../ink/ink412.xml"/><Relationship Id="rId18" Type="http://schemas.openxmlformats.org/officeDocument/2006/relationships/image" Target="../media/image409.png"/><Relationship Id="rId39" Type="http://schemas.openxmlformats.org/officeDocument/2006/relationships/customXml" Target="../ink/ink425.xml"/><Relationship Id="rId34" Type="http://schemas.openxmlformats.org/officeDocument/2006/relationships/image" Target="../media/image417.png"/><Relationship Id="rId50" Type="http://schemas.openxmlformats.org/officeDocument/2006/relationships/image" Target="../media/image425.png"/><Relationship Id="rId55" Type="http://schemas.openxmlformats.org/officeDocument/2006/relationships/customXml" Target="../ink/ink433.xml"/><Relationship Id="rId76" Type="http://schemas.openxmlformats.org/officeDocument/2006/relationships/image" Target="../media/image438.png"/><Relationship Id="rId7" Type="http://schemas.openxmlformats.org/officeDocument/2006/relationships/customXml" Target="../ink/ink409.xml"/><Relationship Id="rId71" Type="http://schemas.openxmlformats.org/officeDocument/2006/relationships/customXml" Target="../ink/ink441.xml"/><Relationship Id="rId2" Type="http://schemas.openxmlformats.org/officeDocument/2006/relationships/image" Target="../media/image401.png"/><Relationship Id="rId29" Type="http://schemas.openxmlformats.org/officeDocument/2006/relationships/customXml" Target="../ink/ink420.xml"/><Relationship Id="rId24" Type="http://schemas.openxmlformats.org/officeDocument/2006/relationships/image" Target="../media/image412.png"/><Relationship Id="rId40" Type="http://schemas.openxmlformats.org/officeDocument/2006/relationships/image" Target="../media/image420.png"/><Relationship Id="rId45" Type="http://schemas.openxmlformats.org/officeDocument/2006/relationships/customXml" Target="../ink/ink428.xml"/><Relationship Id="rId66" Type="http://schemas.openxmlformats.org/officeDocument/2006/relationships/image" Target="../media/image433.png"/><Relationship Id="rId61" Type="http://schemas.openxmlformats.org/officeDocument/2006/relationships/customXml" Target="../ink/ink436.xml"/><Relationship Id="rId82" Type="http://schemas.openxmlformats.org/officeDocument/2006/relationships/image" Target="../media/image4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2.xml"/><Relationship Id="rId13" Type="http://schemas.openxmlformats.org/officeDocument/2006/relationships/image" Target="../media/image449.png"/><Relationship Id="rId18" Type="http://schemas.openxmlformats.org/officeDocument/2006/relationships/customXml" Target="../ink/ink457.xml"/><Relationship Id="rId26" Type="http://schemas.openxmlformats.org/officeDocument/2006/relationships/customXml" Target="../ink/ink461.xml"/><Relationship Id="rId3" Type="http://schemas.openxmlformats.org/officeDocument/2006/relationships/image" Target="../media/image444.png"/><Relationship Id="rId21" Type="http://schemas.openxmlformats.org/officeDocument/2006/relationships/image" Target="../media/image453.png"/><Relationship Id="rId7" Type="http://schemas.openxmlformats.org/officeDocument/2006/relationships/image" Target="../media/image446.png"/><Relationship Id="rId12" Type="http://schemas.openxmlformats.org/officeDocument/2006/relationships/customXml" Target="../ink/ink454.xml"/><Relationship Id="rId17" Type="http://schemas.openxmlformats.org/officeDocument/2006/relationships/image" Target="../media/image451.png"/><Relationship Id="rId25" Type="http://schemas.openxmlformats.org/officeDocument/2006/relationships/image" Target="../media/image455.png"/><Relationship Id="rId2" Type="http://schemas.openxmlformats.org/officeDocument/2006/relationships/customXml" Target="../ink/ink449.xml"/><Relationship Id="rId16" Type="http://schemas.openxmlformats.org/officeDocument/2006/relationships/customXml" Target="../ink/ink456.xml"/><Relationship Id="rId20" Type="http://schemas.openxmlformats.org/officeDocument/2006/relationships/customXml" Target="../ink/ink45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51.xml"/><Relationship Id="rId11" Type="http://schemas.openxmlformats.org/officeDocument/2006/relationships/image" Target="../media/image448.png"/><Relationship Id="rId24" Type="http://schemas.openxmlformats.org/officeDocument/2006/relationships/customXml" Target="../ink/ink460.xml"/><Relationship Id="rId5" Type="http://schemas.openxmlformats.org/officeDocument/2006/relationships/image" Target="../media/image445.png"/><Relationship Id="rId15" Type="http://schemas.openxmlformats.org/officeDocument/2006/relationships/image" Target="../media/image450.png"/><Relationship Id="rId23" Type="http://schemas.openxmlformats.org/officeDocument/2006/relationships/image" Target="../media/image454.png"/><Relationship Id="rId10" Type="http://schemas.openxmlformats.org/officeDocument/2006/relationships/customXml" Target="../ink/ink453.xml"/><Relationship Id="rId19" Type="http://schemas.openxmlformats.org/officeDocument/2006/relationships/image" Target="../media/image452.png"/><Relationship Id="rId4" Type="http://schemas.openxmlformats.org/officeDocument/2006/relationships/customXml" Target="../ink/ink450.xml"/><Relationship Id="rId9" Type="http://schemas.openxmlformats.org/officeDocument/2006/relationships/image" Target="../media/image447.png"/><Relationship Id="rId14" Type="http://schemas.openxmlformats.org/officeDocument/2006/relationships/customXml" Target="../ink/ink455.xml"/><Relationship Id="rId22" Type="http://schemas.openxmlformats.org/officeDocument/2006/relationships/customXml" Target="../ink/ink459.xml"/><Relationship Id="rId27" Type="http://schemas.openxmlformats.org/officeDocument/2006/relationships/image" Target="../media/image4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87C6E-85AE-4B6D-86AE-C598E1177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Solve CSPs using</a:t>
            </a:r>
            <a:br>
              <a:rPr lang="en-US" dirty="0"/>
            </a:br>
            <a:r>
              <a:rPr lang="en-US" b="1" dirty="0"/>
              <a:t>Constraint Propagation </a:t>
            </a:r>
          </a:p>
        </p:txBody>
      </p:sp>
    </p:spTree>
    <p:extLst>
      <p:ext uri="{BB962C8B-B14F-4D97-AF65-F5344CB8AC3E}">
        <p14:creationId xmlns:p14="http://schemas.microsoft.com/office/powerpoint/2010/main" val="257153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5412F-2D75-464C-A3A3-5A60A2F1A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938A1-0D54-418C-A09F-F050E17A9F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8" y="886692"/>
            <a:ext cx="9910619" cy="5301672"/>
          </a:xfrm>
        </p:spPr>
        <p:txBody>
          <a:bodyPr>
            <a:normAutofit/>
          </a:bodyPr>
          <a:lstStyle/>
          <a:p>
            <a:r>
              <a:rPr lang="en-US" dirty="0"/>
              <a:t>In the map coloring problem: if we use only </a:t>
            </a:r>
          </a:p>
          <a:p>
            <a:r>
              <a:rPr lang="en-US" b="1" dirty="0"/>
              <a:t>2 colors </a:t>
            </a:r>
            <a:r>
              <a:rPr lang="en-US" dirty="0"/>
              <a:t>{</a:t>
            </a:r>
            <a:r>
              <a:rPr lang="en-US" b="1" dirty="0"/>
              <a:t>red, blue</a:t>
            </a:r>
            <a:r>
              <a:rPr lang="en-US" dirty="0"/>
              <a:t>}</a:t>
            </a:r>
            <a:endParaRPr lang="en-US" strike="sngStrike" dirty="0"/>
          </a:p>
          <a:p>
            <a:endParaRPr lang="en-US" dirty="0"/>
          </a:p>
          <a:p>
            <a:r>
              <a:rPr lang="en-US" dirty="0"/>
              <a:t>Constraint: X ≠ Y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i="1" dirty="0"/>
              <a:t>Arc-consistent? </a:t>
            </a:r>
          </a:p>
          <a:p>
            <a:r>
              <a:rPr lang="en-US" b="1" dirty="0"/>
              <a:t>Yes</a:t>
            </a:r>
            <a:r>
              <a:rPr lang="en-US" dirty="0"/>
              <a:t>, since with each color of X, </a:t>
            </a:r>
          </a:p>
          <a:p>
            <a:endParaRPr lang="en-US" dirty="0"/>
          </a:p>
          <a:p>
            <a:r>
              <a:rPr lang="en-US" b="1" i="1" dirty="0"/>
              <a:t>Path-consistent? </a:t>
            </a:r>
          </a:p>
          <a:p>
            <a:r>
              <a:rPr lang="en-US" dirty="0"/>
              <a:t>Consider {</a:t>
            </a:r>
            <a:r>
              <a:rPr lang="en-US" b="1" dirty="0" err="1"/>
              <a:t>HaNoi</a:t>
            </a:r>
            <a:r>
              <a:rPr lang="en-US" b="1" dirty="0"/>
              <a:t> = red, </a:t>
            </a:r>
            <a:r>
              <a:rPr lang="en-US" b="1" dirty="0" err="1"/>
              <a:t>BacNinh</a:t>
            </a:r>
            <a:r>
              <a:rPr lang="en-US" b="1" dirty="0"/>
              <a:t> = blue</a:t>
            </a:r>
            <a:r>
              <a:rPr lang="en-US" dirty="0"/>
              <a:t>},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8BC12A-41CC-47BF-A7EA-F5826EDCC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096000" y="554182"/>
            <a:ext cx="5539755" cy="2059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002504-EACA-4086-8A3B-B600E4485E0D}"/>
                  </a:ext>
                </a:extLst>
              </p14:cNvPr>
              <p14:cNvContentPartPr/>
              <p14:nvPr/>
            </p14:nvContentPartPr>
            <p14:xfrm>
              <a:off x="1802506" y="1718849"/>
              <a:ext cx="993240" cy="2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002504-EACA-4086-8A3B-B600E4485E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4506" y="1700849"/>
                <a:ext cx="10288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C8BD45A-16C8-4303-A747-A9030D8CE5A8}"/>
              </a:ext>
            </a:extLst>
          </p:cNvPr>
          <p:cNvGrpSpPr/>
          <p:nvPr/>
        </p:nvGrpSpPr>
        <p:grpSpPr>
          <a:xfrm>
            <a:off x="46786" y="3117449"/>
            <a:ext cx="360360" cy="221040"/>
            <a:chOff x="46786" y="3117449"/>
            <a:chExt cx="3603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287A1F-1B15-4A63-85D5-2246A14F8AAA}"/>
                    </a:ext>
                  </a:extLst>
                </p14:cNvPr>
                <p14:cNvContentPartPr/>
                <p14:nvPr/>
              </p14:nvContentPartPr>
              <p14:xfrm>
                <a:off x="46786" y="3192329"/>
                <a:ext cx="315720" cy="73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287A1F-1B15-4A63-85D5-2246A14F8A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86" y="3174689"/>
                  <a:ext cx="351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EB679-CE78-4BDA-83DA-48AC9F943CF5}"/>
                    </a:ext>
                  </a:extLst>
                </p14:cNvPr>
                <p14:cNvContentPartPr/>
                <p14:nvPr/>
              </p14:nvContentPartPr>
              <p14:xfrm>
                <a:off x="355666" y="3117449"/>
                <a:ext cx="51480" cy="22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EB679-CE78-4BDA-83DA-48AC9F943C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666" y="3099809"/>
                  <a:ext cx="871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C5D90C-4302-479D-874F-66C2A61A539D}"/>
              </a:ext>
            </a:extLst>
          </p:cNvPr>
          <p:cNvGrpSpPr/>
          <p:nvPr/>
        </p:nvGrpSpPr>
        <p:grpSpPr>
          <a:xfrm>
            <a:off x="4877986" y="2387369"/>
            <a:ext cx="1512360" cy="384120"/>
            <a:chOff x="4877986" y="2387369"/>
            <a:chExt cx="151236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8A9B05-DC43-4397-9105-DA89696F03ED}"/>
                    </a:ext>
                  </a:extLst>
                </p14:cNvPr>
                <p14:cNvContentPartPr/>
                <p14:nvPr/>
              </p14:nvContentPartPr>
              <p14:xfrm>
                <a:off x="4877986" y="2435609"/>
                <a:ext cx="211680" cy="14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8A9B05-DC43-4397-9105-DA89696F03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986" y="2417969"/>
                  <a:ext cx="247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F1332F-0303-4AB1-A48C-AC0575AC2242}"/>
                    </a:ext>
                  </a:extLst>
                </p14:cNvPr>
                <p14:cNvContentPartPr/>
                <p14:nvPr/>
              </p14:nvContentPartPr>
              <p14:xfrm>
                <a:off x="5055106" y="2429849"/>
                <a:ext cx="48600" cy="255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F1332F-0303-4AB1-A48C-AC0575AC22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37466" y="2412209"/>
                  <a:ext cx="84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95E046-4514-4C42-AB27-6024CC3D9A2D}"/>
                    </a:ext>
                  </a:extLst>
                </p14:cNvPr>
                <p14:cNvContentPartPr/>
                <p14:nvPr/>
              </p14:nvContentPartPr>
              <p14:xfrm>
                <a:off x="5218186" y="2423729"/>
                <a:ext cx="47880" cy="20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95E046-4514-4C42-AB27-6024CC3D9A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0186" y="2406089"/>
                  <a:ext cx="83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AF658B-CE05-4F40-819A-F188911FE8DE}"/>
                    </a:ext>
                  </a:extLst>
                </p14:cNvPr>
                <p14:cNvContentPartPr/>
                <p14:nvPr/>
              </p14:nvContentPartPr>
              <p14:xfrm>
                <a:off x="5244106" y="2430929"/>
                <a:ext cx="112320" cy="20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AF658B-CE05-4F40-819A-F188911FE8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26106" y="2413289"/>
                  <a:ext cx="147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1ABB11-4A62-42FE-8989-9114DC4332FE}"/>
                    </a:ext>
                  </a:extLst>
                </p14:cNvPr>
                <p14:cNvContentPartPr/>
                <p14:nvPr/>
              </p14:nvContentPartPr>
              <p14:xfrm>
                <a:off x="5598706" y="2531009"/>
                <a:ext cx="15444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1ABB11-4A62-42FE-8989-9114DC4332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0706" y="2513009"/>
                  <a:ext cx="19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3DC6CF-7279-4ED5-8F07-943567719206}"/>
                    </a:ext>
                  </a:extLst>
                </p14:cNvPr>
                <p14:cNvContentPartPr/>
                <p14:nvPr/>
              </p14:nvContentPartPr>
              <p14:xfrm>
                <a:off x="5580706" y="2602649"/>
                <a:ext cx="165960" cy="2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3DC6CF-7279-4ED5-8F07-9435677192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2706" y="2585009"/>
                  <a:ext cx="201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779975-F3EF-4606-819C-95FBF166491F}"/>
                    </a:ext>
                  </a:extLst>
                </p14:cNvPr>
                <p14:cNvContentPartPr/>
                <p14:nvPr/>
              </p14:nvContentPartPr>
              <p14:xfrm>
                <a:off x="5654866" y="2387369"/>
                <a:ext cx="58680" cy="37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779975-F3EF-4606-819C-95FBF16649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37226" y="2369729"/>
                  <a:ext cx="943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7E191D-D56A-4498-822E-422711C69219}"/>
                    </a:ext>
                  </a:extLst>
                </p14:cNvPr>
                <p14:cNvContentPartPr/>
                <p14:nvPr/>
              </p14:nvContentPartPr>
              <p14:xfrm>
                <a:off x="5968426" y="2495369"/>
                <a:ext cx="118800" cy="27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7E191D-D56A-4498-822E-422711C692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50426" y="2477729"/>
                  <a:ext cx="154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A4FF4A-15ED-44B7-A5C1-CD6DA921A28D}"/>
                    </a:ext>
                  </a:extLst>
                </p14:cNvPr>
                <p14:cNvContentPartPr/>
                <p14:nvPr/>
              </p14:nvContentPartPr>
              <p14:xfrm>
                <a:off x="6182266" y="2519489"/>
                <a:ext cx="208080" cy="25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A4FF4A-15ED-44B7-A5C1-CD6DA921A2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64626" y="2501489"/>
                  <a:ext cx="24372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11EDFF-DA3D-4793-8B49-2CD026140501}"/>
                  </a:ext>
                </a:extLst>
              </p14:cNvPr>
              <p14:cNvContentPartPr/>
              <p14:nvPr/>
            </p14:nvContentPartPr>
            <p14:xfrm>
              <a:off x="669946" y="3397529"/>
              <a:ext cx="1734480" cy="84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11EDFF-DA3D-4793-8B49-2CD0261405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1946" y="3379889"/>
                <a:ext cx="177012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6FECF0E-442D-4111-9372-4E1DED28FD3E}"/>
              </a:ext>
            </a:extLst>
          </p:cNvPr>
          <p:cNvGrpSpPr/>
          <p:nvPr/>
        </p:nvGrpSpPr>
        <p:grpSpPr>
          <a:xfrm>
            <a:off x="5465146" y="2892089"/>
            <a:ext cx="143640" cy="831240"/>
            <a:chOff x="5465146" y="2892089"/>
            <a:chExt cx="14364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BD4914-9F4D-49E8-9914-558614A6EB7E}"/>
                    </a:ext>
                  </a:extLst>
                </p14:cNvPr>
                <p14:cNvContentPartPr/>
                <p14:nvPr/>
              </p14:nvContentPartPr>
              <p14:xfrm>
                <a:off x="5586106" y="3024209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BD4914-9F4D-49E8-9914-558614A6EB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8106" y="3006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2ABE2B-8FA3-495A-87A9-DE1B4595A3BE}"/>
                    </a:ext>
                  </a:extLst>
                </p14:cNvPr>
                <p14:cNvContentPartPr/>
                <p14:nvPr/>
              </p14:nvContentPartPr>
              <p14:xfrm>
                <a:off x="5465146" y="2892089"/>
                <a:ext cx="143640" cy="83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2ABE2B-8FA3-495A-87A9-DE1B4595A3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7506" y="2874089"/>
                  <a:ext cx="179280" cy="86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158BB05-8D1B-40AC-99E4-1A1EAC9D96AA}"/>
                  </a:ext>
                </a:extLst>
              </p14:cNvPr>
              <p14:cNvContentPartPr/>
              <p14:nvPr/>
            </p14:nvContentPartPr>
            <p14:xfrm>
              <a:off x="5064106" y="2848889"/>
              <a:ext cx="159840" cy="133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158BB05-8D1B-40AC-99E4-1A1EAC9D96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6106" y="2830889"/>
                <a:ext cx="1954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860B63-4E0E-4AA9-B69A-59B19780C2B7}"/>
                  </a:ext>
                </a:extLst>
              </p14:cNvPr>
              <p14:cNvContentPartPr/>
              <p14:nvPr/>
            </p14:nvContentPartPr>
            <p14:xfrm>
              <a:off x="5963746" y="2940329"/>
              <a:ext cx="137520" cy="175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860B63-4E0E-4AA9-B69A-59B19780C2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46106" y="2922329"/>
                <a:ext cx="1731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9DCE24-53A6-48B4-A7A5-2E5ABC39A8C8}"/>
                  </a:ext>
                </a:extLst>
              </p14:cNvPr>
              <p14:cNvContentPartPr/>
              <p14:nvPr/>
            </p14:nvContentPartPr>
            <p14:xfrm>
              <a:off x="4915426" y="3143369"/>
              <a:ext cx="175320" cy="215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9DCE24-53A6-48B4-A7A5-2E5ABC39A8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7426" y="3125369"/>
                <a:ext cx="210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9AD5DC-AF9E-49D7-8B6D-43C164727266}"/>
                  </a:ext>
                </a:extLst>
              </p14:cNvPr>
              <p14:cNvContentPartPr/>
              <p14:nvPr/>
            </p14:nvContentPartPr>
            <p14:xfrm>
              <a:off x="5838466" y="3388169"/>
              <a:ext cx="162360" cy="192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9AD5DC-AF9E-49D7-8B6D-43C16472726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20826" y="3370529"/>
                <a:ext cx="1980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94C099D-CEA9-43E8-99C1-86DCFD4B5601}"/>
                  </a:ext>
                </a:extLst>
              </p14:cNvPr>
              <p14:cNvContentPartPr/>
              <p14:nvPr/>
            </p14:nvContentPartPr>
            <p14:xfrm>
              <a:off x="1907266" y="5045609"/>
              <a:ext cx="542160" cy="153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94C099D-CEA9-43E8-99C1-86DCFD4B56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89266" y="5027969"/>
                <a:ext cx="577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29A77D6-9711-422E-ABE7-F062D39C057C}"/>
                  </a:ext>
                </a:extLst>
              </p14:cNvPr>
              <p14:cNvContentPartPr/>
              <p14:nvPr/>
            </p14:nvContentPartPr>
            <p14:xfrm>
              <a:off x="3654706" y="5102849"/>
              <a:ext cx="807840" cy="107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29A77D6-9711-422E-ABE7-F062D39C05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37066" y="5085209"/>
                <a:ext cx="843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FF3CA79-F187-4202-B8F5-08F08A222EE4}"/>
                  </a:ext>
                </a:extLst>
              </p14:cNvPr>
              <p14:cNvContentPartPr/>
              <p14:nvPr/>
            </p14:nvContentPartPr>
            <p14:xfrm>
              <a:off x="7964986" y="4856609"/>
              <a:ext cx="13464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FF3CA79-F187-4202-B8F5-08F08A222E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6986" y="4838609"/>
                <a:ext cx="170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4D3C71-B97D-47FB-AAB5-56091BA105AF}"/>
                  </a:ext>
                </a:extLst>
              </p14:cNvPr>
              <p14:cNvContentPartPr/>
              <p14:nvPr/>
            </p14:nvContentPartPr>
            <p14:xfrm>
              <a:off x="8440186" y="4922489"/>
              <a:ext cx="311400" cy="31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4D3C71-B97D-47FB-AAB5-56091BA105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22186" y="4904489"/>
                <a:ext cx="3470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D960C39-482F-4D71-A31E-3B5E5DC81C30}"/>
                  </a:ext>
                </a:extLst>
              </p14:cNvPr>
              <p14:cNvContentPartPr/>
              <p14:nvPr/>
            </p14:nvContentPartPr>
            <p14:xfrm>
              <a:off x="3058546" y="5152889"/>
              <a:ext cx="171360" cy="31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D960C39-482F-4D71-A31E-3B5E5DC81C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0546" y="5134889"/>
                <a:ext cx="207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558DCC3-1336-4943-AE7D-756B97DC3376}"/>
                  </a:ext>
                </a:extLst>
              </p14:cNvPr>
              <p14:cNvContentPartPr/>
              <p14:nvPr/>
            </p14:nvContentPartPr>
            <p14:xfrm>
              <a:off x="5040706" y="5113289"/>
              <a:ext cx="221400" cy="35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558DCC3-1336-4943-AE7D-756B97DC33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23066" y="5095649"/>
                <a:ext cx="2570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5C4BD4C-79AD-42FD-9527-DBC093D79457}"/>
                  </a:ext>
                </a:extLst>
              </p14:cNvPr>
              <p14:cNvContentPartPr/>
              <p14:nvPr/>
            </p14:nvContentPartPr>
            <p14:xfrm>
              <a:off x="8999266" y="1493849"/>
              <a:ext cx="617400" cy="204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5C4BD4C-79AD-42FD-9527-DBC093D794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81626" y="1476209"/>
                <a:ext cx="6530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B79C889-B994-42F6-8978-958094916409}"/>
                  </a:ext>
                </a:extLst>
              </p14:cNvPr>
              <p14:cNvContentPartPr/>
              <p14:nvPr/>
            </p14:nvContentPartPr>
            <p14:xfrm>
              <a:off x="3815266" y="4175489"/>
              <a:ext cx="576000" cy="433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B79C889-B994-42F6-8978-9580949164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97266" y="4157489"/>
                <a:ext cx="6116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1CCA02C-2A6E-41B3-A1B8-50090B51AE2E}"/>
                  </a:ext>
                </a:extLst>
              </p14:cNvPr>
              <p14:cNvContentPartPr/>
              <p14:nvPr/>
            </p14:nvContentPartPr>
            <p14:xfrm>
              <a:off x="8987386" y="835409"/>
              <a:ext cx="497160" cy="19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1CCA02C-2A6E-41B3-A1B8-50090B51AE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69386" y="817769"/>
                <a:ext cx="532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46B74E-222A-445F-865A-3ECD69956694}"/>
                  </a:ext>
                </a:extLst>
              </p14:cNvPr>
              <p14:cNvContentPartPr/>
              <p14:nvPr/>
            </p14:nvContentPartPr>
            <p14:xfrm>
              <a:off x="9851746" y="1128089"/>
              <a:ext cx="379800" cy="292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46B74E-222A-445F-865A-3ECD6995669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33746" y="1110089"/>
                <a:ext cx="4154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DF00E33-1A28-4A40-8176-296D9B14E4A2}"/>
                  </a:ext>
                </a:extLst>
              </p14:cNvPr>
              <p14:cNvContentPartPr/>
              <p14:nvPr/>
            </p14:nvContentPartPr>
            <p14:xfrm>
              <a:off x="1763266" y="1112249"/>
              <a:ext cx="1280160" cy="694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DF00E33-1A28-4A40-8176-296D9B14E4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45266" y="1094609"/>
                <a:ext cx="1315800" cy="72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974502E7-2025-4281-94D4-89A8CA895B1A}"/>
              </a:ext>
            </a:extLst>
          </p:cNvPr>
          <p:cNvGrpSpPr/>
          <p:nvPr/>
        </p:nvGrpSpPr>
        <p:grpSpPr>
          <a:xfrm>
            <a:off x="8160106" y="5431529"/>
            <a:ext cx="363960" cy="260640"/>
            <a:chOff x="8160106" y="5431529"/>
            <a:chExt cx="3639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8AF827-344D-48F9-AEAE-B45CF103AD10}"/>
                    </a:ext>
                  </a:extLst>
                </p14:cNvPr>
                <p14:cNvContentPartPr/>
                <p14:nvPr/>
              </p14:nvContentPartPr>
              <p14:xfrm>
                <a:off x="8211946" y="5475809"/>
                <a:ext cx="208080" cy="192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8AF827-344D-48F9-AEAE-B45CF103AD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93946" y="5458169"/>
                  <a:ext cx="243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479841-E3F6-4011-8DCF-E54FD8DB157E}"/>
                    </a:ext>
                  </a:extLst>
                </p14:cNvPr>
                <p14:cNvContentPartPr/>
                <p14:nvPr/>
              </p14:nvContentPartPr>
              <p14:xfrm>
                <a:off x="8160106" y="5431529"/>
                <a:ext cx="363960" cy="26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479841-E3F6-4011-8DCF-E54FD8DB15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2106" y="5413889"/>
                  <a:ext cx="39960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0EB363-EAB3-4CAC-B1F9-3391B7D33DD5}"/>
                  </a:ext>
                </a:extLst>
              </p14:cNvPr>
              <p14:cNvContentPartPr/>
              <p14:nvPr/>
            </p14:nvContentPartPr>
            <p14:xfrm>
              <a:off x="8092786" y="5917529"/>
              <a:ext cx="336240" cy="47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0EB363-EAB3-4CAC-B1F9-3391B7D33DD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5146" y="5899529"/>
                <a:ext cx="37188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33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1C675-69BA-4112-B684-0AFC90C57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223" y="2868706"/>
            <a:ext cx="9990485" cy="3319658"/>
          </a:xfrm>
        </p:spPr>
        <p:txBody>
          <a:bodyPr/>
          <a:lstStyle/>
          <a:p>
            <a:r>
              <a:rPr lang="en-US" b="1" dirty="0"/>
              <a:t>PC-2 algorithm </a:t>
            </a:r>
            <a:r>
              <a:rPr lang="en-US" dirty="0"/>
              <a:t>can enforce path consistency.</a:t>
            </a:r>
          </a:p>
          <a:p>
            <a:r>
              <a:rPr lang="en-US" dirty="0"/>
              <a:t>It is very similar to AC-3 algorithm.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832F9E-F900-41A8-A44B-63D8BEA7ED17}"/>
                  </a:ext>
                </a:extLst>
              </p14:cNvPr>
              <p14:cNvContentPartPr/>
              <p14:nvPr/>
            </p14:nvContentPartPr>
            <p14:xfrm>
              <a:off x="1788106" y="3224009"/>
              <a:ext cx="621720" cy="7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832F9E-F900-41A8-A44B-63D8BEA7ED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0466" y="3206009"/>
                <a:ext cx="657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257C53-9C1C-4E29-BECF-1A6BCDE3E174}"/>
                  </a:ext>
                </a:extLst>
              </p14:cNvPr>
              <p14:cNvContentPartPr/>
              <p14:nvPr/>
            </p14:nvContentPartPr>
            <p14:xfrm>
              <a:off x="4134586" y="3629009"/>
              <a:ext cx="629640" cy="9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257C53-9C1C-4E29-BECF-1A6BCDE3E1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946" y="3611369"/>
                <a:ext cx="66528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43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5B5B7-07F3-4735-9571-9F77E3DE7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90B15-E0BA-423E-AB77-C76D05852D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general form </a:t>
            </a:r>
            <a:r>
              <a:rPr lang="en-US" dirty="0"/>
              <a:t>of local consistency.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 CSP is k-consistent if, </a:t>
            </a:r>
            <a:r>
              <a:rPr lang="en-US" b="1" dirty="0"/>
              <a:t>for any set of k − 1 variables </a:t>
            </a:r>
            <a:r>
              <a:rPr lang="en-US" dirty="0"/>
              <a:t>and for any </a:t>
            </a:r>
            <a:r>
              <a:rPr lang="en-US" b="1" dirty="0"/>
              <a:t>consistent assignment </a:t>
            </a:r>
            <a:r>
              <a:rPr lang="en-US" dirty="0"/>
              <a:t>to those variables, a </a:t>
            </a:r>
            <a:r>
              <a:rPr lang="en-US" b="1" dirty="0"/>
              <a:t>consistent value </a:t>
            </a:r>
            <a:r>
              <a:rPr lang="en-US" dirty="0"/>
              <a:t>can always be </a:t>
            </a:r>
            <a:r>
              <a:rPr lang="en-US" b="1" dirty="0"/>
              <a:t>assigned to any k</a:t>
            </a:r>
            <a:r>
              <a:rPr lang="en-US" b="1" baseline="30000" dirty="0"/>
              <a:t>th </a:t>
            </a:r>
            <a:r>
              <a:rPr lang="en-US" b="1" dirty="0"/>
              <a:t>variable.</a:t>
            </a: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Some special cases: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1-consistency:</a:t>
            </a:r>
            <a:endParaRPr lang="en-US" strike="sngStrik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2-consistency:</a:t>
            </a:r>
            <a:endParaRPr lang="en-US" strike="sngStrik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3-consistency:</a:t>
            </a:r>
            <a:endParaRPr lang="en-US" strike="sngStrik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27C982-E278-442D-9AE2-4484AD59460C}"/>
                  </a:ext>
                </a:extLst>
              </p14:cNvPr>
              <p14:cNvContentPartPr/>
              <p14:nvPr/>
            </p14:nvContentPartPr>
            <p14:xfrm>
              <a:off x="4673866" y="2048969"/>
              <a:ext cx="1237680" cy="9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27C982-E278-442D-9AE2-4484AD5946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5866" y="2031329"/>
                <a:ext cx="12733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9B401B-1D58-4EFA-BEA2-D188E9197D95}"/>
                  </a:ext>
                </a:extLst>
              </p14:cNvPr>
              <p14:cNvContentPartPr/>
              <p14:nvPr/>
            </p14:nvContentPartPr>
            <p14:xfrm>
              <a:off x="972346" y="4073969"/>
              <a:ext cx="210600" cy="1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9B401B-1D58-4EFA-BEA2-D188E9197D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706" y="4055969"/>
                <a:ext cx="24624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7DA97AA-84EB-4938-93E9-25E44010701A}"/>
              </a:ext>
            </a:extLst>
          </p:cNvPr>
          <p:cNvGrpSpPr/>
          <p:nvPr/>
        </p:nvGrpSpPr>
        <p:grpSpPr>
          <a:xfrm>
            <a:off x="4851346" y="3895769"/>
            <a:ext cx="532440" cy="187920"/>
            <a:chOff x="4851346" y="3895769"/>
            <a:chExt cx="5324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A8ECA2-2645-45BA-9621-AD859891E777}"/>
                    </a:ext>
                  </a:extLst>
                </p14:cNvPr>
                <p14:cNvContentPartPr/>
                <p14:nvPr/>
              </p14:nvContentPartPr>
              <p14:xfrm>
                <a:off x="4851346" y="3895769"/>
                <a:ext cx="39132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A8ECA2-2645-45BA-9621-AD859891E7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3706" y="3878129"/>
                  <a:ext cx="426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6E9E3F-1EC9-4D3E-8E67-3C2DFF5D9CE0}"/>
                    </a:ext>
                  </a:extLst>
                </p14:cNvPr>
                <p14:cNvContentPartPr/>
                <p14:nvPr/>
              </p14:nvContentPartPr>
              <p14:xfrm>
                <a:off x="5334466" y="3919889"/>
                <a:ext cx="49320" cy="16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6E9E3F-1EC9-4D3E-8E67-3C2DFF5D9C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6826" y="3902249"/>
                  <a:ext cx="8496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1FB46A-225A-4E18-8BCA-783C9411C4AF}"/>
                  </a:ext>
                </a:extLst>
              </p14:cNvPr>
              <p14:cNvContentPartPr/>
              <p14:nvPr/>
            </p14:nvContentPartPr>
            <p14:xfrm>
              <a:off x="4678186" y="4534769"/>
              <a:ext cx="772920" cy="21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1FB46A-225A-4E18-8BCA-783C9411C4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0546" y="4517129"/>
                <a:ext cx="8085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97817C-8C58-4979-B617-02390808E386}"/>
                  </a:ext>
                </a:extLst>
              </p14:cNvPr>
              <p14:cNvContentPartPr/>
              <p14:nvPr/>
            </p14:nvContentPartPr>
            <p14:xfrm>
              <a:off x="5393506" y="468560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97817C-8C58-4979-B617-02390808E3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75866" y="46676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B7970-C8B7-47D3-BFDF-5578EF1343A5}"/>
                  </a:ext>
                </a:extLst>
              </p14:cNvPr>
              <p14:cNvContentPartPr/>
              <p14:nvPr/>
            </p14:nvContentPartPr>
            <p14:xfrm>
              <a:off x="4652266" y="4948049"/>
              <a:ext cx="901080" cy="103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B7970-C8B7-47D3-BFDF-5578EF1343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4266" y="4930409"/>
                <a:ext cx="9367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1FCA568-2A52-4AB5-AC5A-86B768090E59}"/>
              </a:ext>
            </a:extLst>
          </p:cNvPr>
          <p:cNvGrpSpPr/>
          <p:nvPr/>
        </p:nvGrpSpPr>
        <p:grpSpPr>
          <a:xfrm>
            <a:off x="7202866" y="3760409"/>
            <a:ext cx="462240" cy="1229040"/>
            <a:chOff x="7202866" y="3760409"/>
            <a:chExt cx="46224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5B5605-302F-4117-8E01-CD180689F630}"/>
                    </a:ext>
                  </a:extLst>
                </p14:cNvPr>
                <p14:cNvContentPartPr/>
                <p14:nvPr/>
              </p14:nvContentPartPr>
              <p14:xfrm>
                <a:off x="7364146" y="3760409"/>
                <a:ext cx="67680" cy="111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5B5605-302F-4117-8E01-CD180689F6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46506" y="3742769"/>
                  <a:ext cx="10332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A2F677-FD06-4B4A-81AD-E4B31925E22E}"/>
                    </a:ext>
                  </a:extLst>
                </p14:cNvPr>
                <p14:cNvContentPartPr/>
                <p14:nvPr/>
              </p14:nvContentPartPr>
              <p14:xfrm>
                <a:off x="7202866" y="4605689"/>
                <a:ext cx="462240" cy="38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A2F677-FD06-4B4A-81AD-E4B31925E2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85226" y="4588049"/>
                  <a:ext cx="4978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BE2176-B672-40B1-AD24-2B711B69C7D5}"/>
                  </a:ext>
                </a:extLst>
              </p14:cNvPr>
              <p14:cNvContentPartPr/>
              <p14:nvPr/>
            </p14:nvContentPartPr>
            <p14:xfrm>
              <a:off x="753106" y="4584089"/>
              <a:ext cx="489960" cy="11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BE2176-B672-40B1-AD24-2B711B69C7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5466" y="4566449"/>
                <a:ext cx="5256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6BA543-14D3-485C-8043-FBE2B180D1B1}"/>
                  </a:ext>
                </a:extLst>
              </p14:cNvPr>
              <p14:cNvContentPartPr/>
              <p14:nvPr/>
            </p14:nvContentPartPr>
            <p14:xfrm>
              <a:off x="783706" y="5109329"/>
              <a:ext cx="672840" cy="4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6BA543-14D3-485C-8043-FBE2B180D1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706" y="5091329"/>
                <a:ext cx="708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3B098D7-F8E6-4FAD-8128-12AFBB65458D}"/>
                  </a:ext>
                </a:extLst>
              </p14:cNvPr>
              <p14:cNvContentPartPr/>
              <p14:nvPr/>
            </p14:nvContentPartPr>
            <p14:xfrm>
              <a:off x="556906" y="4588049"/>
              <a:ext cx="437400" cy="30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3B098D7-F8E6-4FAD-8128-12AFBB6545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9266" y="4570049"/>
                <a:ext cx="47304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42F14DD-DE48-4316-B7B4-23C0BAECBAE2}"/>
              </a:ext>
            </a:extLst>
          </p:cNvPr>
          <p:cNvGrpSpPr/>
          <p:nvPr/>
        </p:nvGrpSpPr>
        <p:grpSpPr>
          <a:xfrm>
            <a:off x="3325306" y="3313649"/>
            <a:ext cx="810360" cy="1263600"/>
            <a:chOff x="3325306" y="3313649"/>
            <a:chExt cx="810360" cy="12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D74A7E-7095-4A7A-8CC4-11C3FF83AD00}"/>
                    </a:ext>
                  </a:extLst>
                </p14:cNvPr>
                <p14:cNvContentPartPr/>
                <p14:nvPr/>
              </p14:nvContentPartPr>
              <p14:xfrm>
                <a:off x="3325306" y="3885329"/>
                <a:ext cx="38880" cy="16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D74A7E-7095-4A7A-8CC4-11C3FF83AD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7666" y="3867689"/>
                  <a:ext cx="74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79C7BA-FFC5-49EE-BC7D-24344B1BB24C}"/>
                    </a:ext>
                  </a:extLst>
                </p14:cNvPr>
                <p14:cNvContentPartPr/>
                <p14:nvPr/>
              </p14:nvContentPartPr>
              <p14:xfrm>
                <a:off x="3363826" y="3782369"/>
                <a:ext cx="158040" cy="19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79C7BA-FFC5-49EE-BC7D-24344B1BB2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6186" y="3764369"/>
                  <a:ext cx="193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898411-2DC9-4A79-A170-0DD913EEBF82}"/>
                    </a:ext>
                  </a:extLst>
                </p14:cNvPr>
                <p14:cNvContentPartPr/>
                <p14:nvPr/>
              </p14:nvContentPartPr>
              <p14:xfrm>
                <a:off x="3629866" y="3925649"/>
                <a:ext cx="20808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898411-2DC9-4A79-A170-0DD913EEBF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1866" y="3908009"/>
                  <a:ext cx="24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84BA92-712D-4D92-BBA4-581247DC0619}"/>
                    </a:ext>
                  </a:extLst>
                </p14:cNvPr>
                <p14:cNvContentPartPr/>
                <p14:nvPr/>
              </p14:nvContentPartPr>
              <p14:xfrm>
                <a:off x="3843346" y="3757169"/>
                <a:ext cx="221040" cy="33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84BA92-712D-4D92-BBA4-581247DC06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5346" y="3739529"/>
                  <a:ext cx="256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202E82-32C2-4BE9-A6AE-F619DA6F39C0}"/>
                    </a:ext>
                  </a:extLst>
                </p14:cNvPr>
                <p14:cNvContentPartPr/>
                <p14:nvPr/>
              </p14:nvContentPartPr>
              <p14:xfrm>
                <a:off x="3464986" y="4325249"/>
                <a:ext cx="175680" cy="20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202E82-32C2-4BE9-A6AE-F619DA6F39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7346" y="4307609"/>
                  <a:ext cx="211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198593-1CC8-4AC6-A8FB-FBF47645CC5C}"/>
                    </a:ext>
                  </a:extLst>
                </p14:cNvPr>
                <p14:cNvContentPartPr/>
                <p14:nvPr/>
              </p14:nvContentPartPr>
              <p14:xfrm>
                <a:off x="3523306" y="4394009"/>
                <a:ext cx="28152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198593-1CC8-4AC6-A8FB-FBF47645CC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05306" y="4376009"/>
                  <a:ext cx="31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D53B39-72B4-49C8-A7DB-ACF994A620A6}"/>
                    </a:ext>
                  </a:extLst>
                </p14:cNvPr>
                <p14:cNvContentPartPr/>
                <p14:nvPr/>
              </p14:nvContentPartPr>
              <p14:xfrm>
                <a:off x="3872506" y="4468889"/>
                <a:ext cx="78120" cy="10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D53B39-72B4-49C8-A7DB-ACF994A620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54506" y="4450889"/>
                  <a:ext cx="113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FE8F63-9D55-4470-8DE8-912001E142AB}"/>
                    </a:ext>
                  </a:extLst>
                </p14:cNvPr>
                <p14:cNvContentPartPr/>
                <p14:nvPr/>
              </p14:nvContentPartPr>
              <p14:xfrm>
                <a:off x="3380386" y="3313649"/>
                <a:ext cx="755280" cy="111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FE8F63-9D55-4470-8DE8-912001E142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62386" y="3296009"/>
                  <a:ext cx="790920" cy="11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9C48A-7D81-4E70-B4C1-002F9426E614}"/>
              </a:ext>
            </a:extLst>
          </p:cNvPr>
          <p:cNvGrpSpPr/>
          <p:nvPr/>
        </p:nvGrpSpPr>
        <p:grpSpPr>
          <a:xfrm>
            <a:off x="3356626" y="4737809"/>
            <a:ext cx="720360" cy="482760"/>
            <a:chOff x="3356626" y="4737809"/>
            <a:chExt cx="72036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899AC0-AB6D-497B-8860-D2E421840C71}"/>
                    </a:ext>
                  </a:extLst>
                </p14:cNvPr>
                <p14:cNvContentPartPr/>
                <p14:nvPr/>
              </p14:nvContentPartPr>
              <p14:xfrm>
                <a:off x="3356626" y="4810889"/>
                <a:ext cx="179640" cy="24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899AC0-AB6D-497B-8860-D2E421840C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38986" y="4792889"/>
                  <a:ext cx="215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04BD9E-7FCB-44E1-B2A8-561AF25A615C}"/>
                    </a:ext>
                  </a:extLst>
                </p14:cNvPr>
                <p14:cNvContentPartPr/>
                <p14:nvPr/>
              </p14:nvContentPartPr>
              <p14:xfrm>
                <a:off x="3645346" y="4817009"/>
                <a:ext cx="185760" cy="19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04BD9E-7FCB-44E1-B2A8-561AF25A61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7346" y="4799009"/>
                  <a:ext cx="22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6AB506-3010-4D32-BC06-3462F9D7BA73}"/>
                    </a:ext>
                  </a:extLst>
                </p14:cNvPr>
                <p14:cNvContentPartPr/>
                <p14:nvPr/>
              </p14:nvContentPartPr>
              <p14:xfrm>
                <a:off x="3790066" y="4737809"/>
                <a:ext cx="286920" cy="32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6AB506-3010-4D32-BC06-3462F9D7BA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72066" y="4719809"/>
                  <a:ext cx="322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4975A6-EAC0-4CCF-91E8-2FB0CF845EDD}"/>
                    </a:ext>
                  </a:extLst>
                </p14:cNvPr>
                <p14:cNvContentPartPr/>
                <p14:nvPr/>
              </p14:nvContentPartPr>
              <p14:xfrm>
                <a:off x="3407026" y="5166569"/>
                <a:ext cx="584640" cy="5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4975A6-EAC0-4CCF-91E8-2FB0CF845E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9026" y="5148569"/>
                  <a:ext cx="620280" cy="8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959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BE7EC7-7838-431C-BBDC-A61ECA0C5F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Global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EE61A-66E3-42A2-877B-2737F39FC1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A global constraint is one involving an </a:t>
            </a:r>
            <a:r>
              <a:rPr lang="en-US" b="1" dirty="0"/>
              <a:t>arbitrary number of variables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For example, the </a:t>
            </a:r>
            <a:r>
              <a:rPr lang="en-US" b="1" dirty="0" err="1"/>
              <a:t>Alldiff</a:t>
            </a:r>
            <a:r>
              <a:rPr lang="en-US" b="1" dirty="0"/>
              <a:t> constraint </a:t>
            </a:r>
            <a:endParaRPr lang="en-US" strike="sngStrike" dirty="0"/>
          </a:p>
          <a:p>
            <a:endParaRPr lang="en-US" strike="sngStrike" dirty="0"/>
          </a:p>
          <a:p>
            <a:endParaRPr lang="en-US" strike="sngStrike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C597BA-3788-42FC-B695-03835307386D}"/>
                  </a:ext>
                </a:extLst>
              </p14:cNvPr>
              <p14:cNvContentPartPr/>
              <p14:nvPr/>
            </p14:nvContentPartPr>
            <p14:xfrm>
              <a:off x="5522386" y="1349489"/>
              <a:ext cx="1918080" cy="5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C597BA-3788-42FC-B695-0383530738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4746" y="1331489"/>
                <a:ext cx="1953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6A4BEC-BC73-4DB8-8659-D9E948D93BA2}"/>
                  </a:ext>
                </a:extLst>
              </p14:cNvPr>
              <p14:cNvContentPartPr/>
              <p14:nvPr/>
            </p14:nvContentPartPr>
            <p14:xfrm>
              <a:off x="2762266" y="2969489"/>
              <a:ext cx="776880" cy="48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6A4BEC-BC73-4DB8-8659-D9E948D93B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266" y="2951489"/>
                <a:ext cx="81252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926FE-B391-488F-ACE3-70F07F7DB0E0}"/>
              </a:ext>
            </a:extLst>
          </p:cNvPr>
          <p:cNvGrpSpPr/>
          <p:nvPr/>
        </p:nvGrpSpPr>
        <p:grpSpPr>
          <a:xfrm>
            <a:off x="4408546" y="3332009"/>
            <a:ext cx="1315440" cy="371880"/>
            <a:chOff x="4408546" y="3332009"/>
            <a:chExt cx="131544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2482FE-56D7-4DB8-84C1-595A103E35C4}"/>
                    </a:ext>
                  </a:extLst>
                </p14:cNvPr>
                <p14:cNvContentPartPr/>
                <p14:nvPr/>
              </p14:nvContentPartPr>
              <p14:xfrm>
                <a:off x="4408546" y="3332009"/>
                <a:ext cx="167760" cy="16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2482FE-56D7-4DB8-84C1-595A103E35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0906" y="3314009"/>
                  <a:ext cx="203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6AB6D2-9C5C-4C94-BF3F-1AB0591E8835}"/>
                    </a:ext>
                  </a:extLst>
                </p14:cNvPr>
                <p14:cNvContentPartPr/>
                <p14:nvPr/>
              </p14:nvContentPartPr>
              <p14:xfrm>
                <a:off x="4687186" y="3380969"/>
                <a:ext cx="81720" cy="322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6AB6D2-9C5C-4C94-BF3F-1AB0591E88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9186" y="3362969"/>
                  <a:ext cx="117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5ECA3C-F685-4A76-8457-C9B75D4B9517}"/>
                    </a:ext>
                  </a:extLst>
                </p14:cNvPr>
                <p14:cNvContentPartPr/>
                <p14:nvPr/>
              </p14:nvContentPartPr>
              <p14:xfrm>
                <a:off x="5091106" y="3507689"/>
                <a:ext cx="756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5ECA3C-F685-4A76-8457-C9B75D4B95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73106" y="3489689"/>
                  <a:ext cx="43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8D7137-7A3D-4350-91FE-5B41CFC68953}"/>
                    </a:ext>
                  </a:extLst>
                </p14:cNvPr>
                <p14:cNvContentPartPr/>
                <p14:nvPr/>
              </p14:nvContentPartPr>
              <p14:xfrm>
                <a:off x="5237626" y="3542969"/>
                <a:ext cx="486360" cy="1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8D7137-7A3D-4350-91FE-5B41CFC689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19986" y="3525329"/>
                  <a:ext cx="5220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46E83C-F018-4340-BD36-3F9B7E1CF40C}"/>
              </a:ext>
            </a:extLst>
          </p:cNvPr>
          <p:cNvGrpSpPr/>
          <p:nvPr/>
        </p:nvGrpSpPr>
        <p:grpSpPr>
          <a:xfrm>
            <a:off x="6514546" y="3102689"/>
            <a:ext cx="724680" cy="615600"/>
            <a:chOff x="6514546" y="3102689"/>
            <a:chExt cx="72468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A82D73-0897-4A57-808D-1E7B202EA3A4}"/>
                    </a:ext>
                  </a:extLst>
                </p14:cNvPr>
                <p14:cNvContentPartPr/>
                <p14:nvPr/>
              </p14:nvContentPartPr>
              <p14:xfrm>
                <a:off x="6514546" y="3283409"/>
                <a:ext cx="14544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A82D73-0897-4A57-808D-1E7B202EA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6546" y="3265769"/>
                  <a:ext cx="181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8D6B6C-2CD3-4C8B-899E-5264EB56ADCC}"/>
                    </a:ext>
                  </a:extLst>
                </p14:cNvPr>
                <p14:cNvContentPartPr/>
                <p14:nvPr/>
              </p14:nvContentPartPr>
              <p14:xfrm>
                <a:off x="6574666" y="3284489"/>
                <a:ext cx="138240" cy="19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8D6B6C-2CD3-4C8B-899E-5264EB56AD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6666" y="3266489"/>
                  <a:ext cx="173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FEFDD3-60FD-4FB5-9207-F49894F71E4F}"/>
                    </a:ext>
                  </a:extLst>
                </p14:cNvPr>
                <p14:cNvContentPartPr/>
                <p14:nvPr/>
              </p14:nvContentPartPr>
              <p14:xfrm>
                <a:off x="6812626" y="3459089"/>
                <a:ext cx="144720" cy="245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FEFDD3-60FD-4FB5-9207-F49894F71E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4626" y="3441449"/>
                  <a:ext cx="180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13DBE6-AAF4-40B3-BCF3-DD10FB947FF7}"/>
                    </a:ext>
                  </a:extLst>
                </p14:cNvPr>
                <p14:cNvContentPartPr/>
                <p14:nvPr/>
              </p14:nvContentPartPr>
              <p14:xfrm>
                <a:off x="7087666" y="3102689"/>
                <a:ext cx="151560" cy="61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13DBE6-AAF4-40B3-BCF3-DD10FB947F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69666" y="3084689"/>
                  <a:ext cx="187200" cy="65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97624E-992A-4DA2-8686-D89A0C3D2574}"/>
                  </a:ext>
                </a:extLst>
              </p14:cNvPr>
              <p14:cNvContentPartPr/>
              <p14:nvPr/>
            </p14:nvContentPartPr>
            <p14:xfrm>
              <a:off x="6115306" y="3490769"/>
              <a:ext cx="74520" cy="217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97624E-992A-4DA2-8686-D89A0C3D25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7306" y="3472769"/>
                <a:ext cx="1101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77EDDF-C54D-470E-987B-48D9F63DCC7C}"/>
                  </a:ext>
                </a:extLst>
              </p14:cNvPr>
              <p14:cNvContentPartPr/>
              <p14:nvPr/>
            </p14:nvContentPartPr>
            <p14:xfrm>
              <a:off x="4184986" y="3479969"/>
              <a:ext cx="3960" cy="16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77EDDF-C54D-470E-987B-48D9F63DCC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66986" y="3462329"/>
                <a:ext cx="3960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70AE7-6DA9-4405-8AE9-67B3610F6C3A}"/>
              </a:ext>
            </a:extLst>
          </p:cNvPr>
          <p:cNvGrpSpPr/>
          <p:nvPr/>
        </p:nvGrpSpPr>
        <p:grpSpPr>
          <a:xfrm>
            <a:off x="2549866" y="3318329"/>
            <a:ext cx="1292400" cy="343440"/>
            <a:chOff x="2549866" y="3318329"/>
            <a:chExt cx="12924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4AB2A5-D97F-4146-B603-CD3246055A2A}"/>
                    </a:ext>
                  </a:extLst>
                </p14:cNvPr>
                <p14:cNvContentPartPr/>
                <p14:nvPr/>
              </p14:nvContentPartPr>
              <p14:xfrm>
                <a:off x="2549866" y="3345689"/>
                <a:ext cx="235080" cy="24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4AB2A5-D97F-4146-B603-CD3246055A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1866" y="3327689"/>
                  <a:ext cx="270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2D96E9-EDA8-4E13-B0B6-9DC7B4628500}"/>
                    </a:ext>
                  </a:extLst>
                </p14:cNvPr>
                <p14:cNvContentPartPr/>
                <p14:nvPr/>
              </p14:nvContentPartPr>
              <p14:xfrm>
                <a:off x="2872426" y="3518129"/>
                <a:ext cx="114120" cy="143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2D96E9-EDA8-4E13-B0B6-9DC7B46285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54426" y="3500129"/>
                  <a:ext cx="149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25E2B2-1DEC-4964-B01D-DCEEC98183C9}"/>
                    </a:ext>
                  </a:extLst>
                </p14:cNvPr>
                <p14:cNvContentPartPr/>
                <p14:nvPr/>
              </p14:nvContentPartPr>
              <p14:xfrm>
                <a:off x="3391546" y="3318329"/>
                <a:ext cx="263520" cy="18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25E2B2-1DEC-4964-B01D-DCEEC98183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3906" y="3300329"/>
                  <a:ext cx="299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CEDE5D-7B67-4E9C-B284-E2590A77C690}"/>
                    </a:ext>
                  </a:extLst>
                </p14:cNvPr>
                <p14:cNvContentPartPr/>
                <p14:nvPr/>
              </p14:nvContentPartPr>
              <p14:xfrm>
                <a:off x="3699706" y="3421289"/>
                <a:ext cx="142560" cy="21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CEDE5D-7B67-4E9C-B284-E2590A77C6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81706" y="3403649"/>
                  <a:ext cx="178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16333F-B164-4378-B745-2540636C28E3}"/>
                    </a:ext>
                  </a:extLst>
                </p14:cNvPr>
                <p14:cNvContentPartPr/>
                <p14:nvPr/>
              </p14:nvContentPartPr>
              <p14:xfrm>
                <a:off x="3166186" y="3478529"/>
                <a:ext cx="48600" cy="16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16333F-B164-4378-B745-2540636C28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48186" y="3460529"/>
                  <a:ext cx="84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3BE3D6-C0B1-40B4-BEAB-666B6D6E81D6}"/>
              </a:ext>
            </a:extLst>
          </p:cNvPr>
          <p:cNvGrpSpPr/>
          <p:nvPr/>
        </p:nvGrpSpPr>
        <p:grpSpPr>
          <a:xfrm>
            <a:off x="899986" y="3149129"/>
            <a:ext cx="1518840" cy="650520"/>
            <a:chOff x="899986" y="3149129"/>
            <a:chExt cx="151884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2796A2-086A-46D9-B95D-686171FC44C7}"/>
                    </a:ext>
                  </a:extLst>
                </p14:cNvPr>
                <p14:cNvContentPartPr/>
                <p14:nvPr/>
              </p14:nvContentPartPr>
              <p14:xfrm>
                <a:off x="2328826" y="3149129"/>
                <a:ext cx="90000" cy="59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2796A2-086A-46D9-B95D-686171FC44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1186" y="3131129"/>
                  <a:ext cx="1256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E77D12-B987-4878-8FF2-6142E9B838D4}"/>
                    </a:ext>
                  </a:extLst>
                </p14:cNvPr>
                <p14:cNvContentPartPr/>
                <p14:nvPr/>
              </p14:nvContentPartPr>
              <p14:xfrm>
                <a:off x="899986" y="3328049"/>
                <a:ext cx="119520" cy="25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E77D12-B987-4878-8FF2-6142E9B838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1986" y="3310409"/>
                  <a:ext cx="155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5764F5-BC84-45EB-B924-94979FE3FFD4}"/>
                    </a:ext>
                  </a:extLst>
                </p14:cNvPr>
                <p14:cNvContentPartPr/>
                <p14:nvPr/>
              </p14:nvContentPartPr>
              <p14:xfrm>
                <a:off x="938506" y="3447209"/>
                <a:ext cx="91800" cy="11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5764F5-BC84-45EB-B924-94979FE3FF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0506" y="3429209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F413B6-16D7-4218-9F00-B5D3DACB2A1C}"/>
                    </a:ext>
                  </a:extLst>
                </p14:cNvPr>
                <p14:cNvContentPartPr/>
                <p14:nvPr/>
              </p14:nvContentPartPr>
              <p14:xfrm>
                <a:off x="1182946" y="3295289"/>
                <a:ext cx="102600" cy="27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F413B6-16D7-4218-9F00-B5D3DACB2A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4946" y="3277289"/>
                  <a:ext cx="138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D3B2DC-E84E-4298-A895-BA761AB63986}"/>
                    </a:ext>
                  </a:extLst>
                </p14:cNvPr>
                <p14:cNvContentPartPr/>
                <p14:nvPr/>
              </p14:nvContentPartPr>
              <p14:xfrm>
                <a:off x="1302106" y="3292049"/>
                <a:ext cx="185760" cy="24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D3B2DC-E84E-4298-A895-BA761AB639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84106" y="3274409"/>
                  <a:ext cx="221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EE8593-00CE-4206-9624-4C6C4C51BC87}"/>
                    </a:ext>
                  </a:extLst>
                </p14:cNvPr>
                <p14:cNvContentPartPr/>
                <p14:nvPr/>
              </p14:nvContentPartPr>
              <p14:xfrm>
                <a:off x="1542226" y="3276209"/>
                <a:ext cx="219600" cy="276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EE8593-00CE-4206-9624-4C6C4C51BC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4226" y="3258569"/>
                  <a:ext cx="255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60C203-7EB2-422B-9101-969DEA857022}"/>
                    </a:ext>
                  </a:extLst>
                </p14:cNvPr>
                <p14:cNvContentPartPr/>
                <p14:nvPr/>
              </p14:nvContentPartPr>
              <p14:xfrm>
                <a:off x="1903666" y="3273329"/>
                <a:ext cx="309240" cy="52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60C203-7EB2-422B-9101-969DEA8570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85666" y="3255329"/>
                  <a:ext cx="344880" cy="56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2FBE2BD-1919-42BA-AF1A-93463A00604F}"/>
                  </a:ext>
                </a:extLst>
              </p14:cNvPr>
              <p14:cNvContentPartPr/>
              <p14:nvPr/>
            </p14:nvContentPartPr>
            <p14:xfrm>
              <a:off x="840946" y="4212569"/>
              <a:ext cx="297720" cy="372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2FBE2BD-1919-42BA-AF1A-93463A0060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946" y="4194569"/>
                <a:ext cx="333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6486A4-4A9D-4287-BB96-C7EE93628958}"/>
                  </a:ext>
                </a:extLst>
              </p14:cNvPr>
              <p14:cNvContentPartPr/>
              <p14:nvPr/>
            </p14:nvContentPartPr>
            <p14:xfrm>
              <a:off x="883786" y="4401209"/>
              <a:ext cx="299520" cy="8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6486A4-4A9D-4287-BB96-C7EE936289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6146" y="4383209"/>
                <a:ext cx="335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BBC279-8B29-49F2-87D2-4C6BC3724B73}"/>
                  </a:ext>
                </a:extLst>
              </p14:cNvPr>
              <p14:cNvContentPartPr/>
              <p14:nvPr/>
            </p14:nvContentPartPr>
            <p14:xfrm>
              <a:off x="1324426" y="4246409"/>
              <a:ext cx="140400" cy="299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BBC279-8B29-49F2-87D2-4C6BC3724B7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06426" y="4228409"/>
                <a:ext cx="176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B5305A1-D760-4BE0-9C9E-78D95F77A7A4}"/>
                  </a:ext>
                </a:extLst>
              </p14:cNvPr>
              <p14:cNvContentPartPr/>
              <p14:nvPr/>
            </p14:nvContentPartPr>
            <p14:xfrm>
              <a:off x="1501546" y="4206449"/>
              <a:ext cx="187560" cy="321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B5305A1-D760-4BE0-9C9E-78D95F77A7A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83906" y="4188809"/>
                <a:ext cx="223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AFE31D8-F218-46AB-936D-2E6D46632B14}"/>
                  </a:ext>
                </a:extLst>
              </p14:cNvPr>
              <p14:cNvContentPartPr/>
              <p14:nvPr/>
            </p14:nvContentPartPr>
            <p14:xfrm>
              <a:off x="1727986" y="4292849"/>
              <a:ext cx="153720" cy="27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AFE31D8-F218-46AB-936D-2E6D46632B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10346" y="4275209"/>
                <a:ext cx="189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FB9359C-C25C-4373-B3DD-CD787FA34B52}"/>
                  </a:ext>
                </a:extLst>
              </p14:cNvPr>
              <p14:cNvContentPartPr/>
              <p14:nvPr/>
            </p14:nvContentPartPr>
            <p14:xfrm>
              <a:off x="1961986" y="4381049"/>
              <a:ext cx="32760" cy="135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FB9359C-C25C-4373-B3DD-CD787FA34B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43986" y="4363049"/>
                <a:ext cx="68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14870B1-C365-47EB-A7BC-7BA270A12C89}"/>
                  </a:ext>
                </a:extLst>
              </p14:cNvPr>
              <p14:cNvContentPartPr/>
              <p14:nvPr/>
            </p14:nvContentPartPr>
            <p14:xfrm>
              <a:off x="2023546" y="4206089"/>
              <a:ext cx="349200" cy="531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14870B1-C365-47EB-A7BC-7BA270A12C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05906" y="4188449"/>
                <a:ext cx="38484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AE51EF9-8871-48A6-8352-3FD59334D330}"/>
                  </a:ext>
                </a:extLst>
              </p14:cNvPr>
              <p14:cNvContentPartPr/>
              <p14:nvPr/>
            </p14:nvContentPartPr>
            <p14:xfrm>
              <a:off x="4481266" y="4347929"/>
              <a:ext cx="23760" cy="172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AE51EF9-8871-48A6-8352-3FD59334D33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63266" y="4329929"/>
                <a:ext cx="594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85DE683-AADE-41AA-8359-871BA50CF3B9}"/>
                  </a:ext>
                </a:extLst>
              </p14:cNvPr>
              <p14:cNvContentPartPr/>
              <p14:nvPr/>
            </p14:nvContentPartPr>
            <p14:xfrm>
              <a:off x="4904626" y="4162529"/>
              <a:ext cx="276840" cy="214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85DE683-AADE-41AA-8359-871BA50CF3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86986" y="4144889"/>
                <a:ext cx="312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50DF4A2-F184-4EFF-8D91-521AB2F48345}"/>
                  </a:ext>
                </a:extLst>
              </p14:cNvPr>
              <p14:cNvContentPartPr/>
              <p14:nvPr/>
            </p14:nvContentPartPr>
            <p14:xfrm>
              <a:off x="5229706" y="4134089"/>
              <a:ext cx="180720" cy="325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50DF4A2-F184-4EFF-8D91-521AB2F4834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12066" y="4116449"/>
                <a:ext cx="2163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0B887E3-51B8-4817-8851-B7A1F6062306}"/>
                  </a:ext>
                </a:extLst>
              </p14:cNvPr>
              <p14:cNvContentPartPr/>
              <p14:nvPr/>
            </p14:nvContentPartPr>
            <p14:xfrm>
              <a:off x="5466226" y="4025729"/>
              <a:ext cx="145440" cy="532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0B887E3-51B8-4817-8851-B7A1F606230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8226" y="4007729"/>
                <a:ext cx="18108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8CC22AE6-2324-4F94-9CDF-01624E269895}"/>
              </a:ext>
            </a:extLst>
          </p:cNvPr>
          <p:cNvGrpSpPr/>
          <p:nvPr/>
        </p:nvGrpSpPr>
        <p:grpSpPr>
          <a:xfrm>
            <a:off x="2593066" y="4130489"/>
            <a:ext cx="896760" cy="809280"/>
            <a:chOff x="2593066" y="4130489"/>
            <a:chExt cx="896760" cy="80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421746-752A-4813-AE35-5544D06B2A84}"/>
                    </a:ext>
                  </a:extLst>
                </p14:cNvPr>
                <p14:cNvContentPartPr/>
                <p14:nvPr/>
              </p14:nvContentPartPr>
              <p14:xfrm>
                <a:off x="2593066" y="4130489"/>
                <a:ext cx="109440" cy="45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421746-752A-4813-AE35-5544D06B2A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5066" y="4112489"/>
                  <a:ext cx="1450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C99F49-520E-4904-89DB-C5EDDF149E0F}"/>
                    </a:ext>
                  </a:extLst>
                </p14:cNvPr>
                <p14:cNvContentPartPr/>
                <p14:nvPr/>
              </p14:nvContentPartPr>
              <p14:xfrm>
                <a:off x="2832106" y="4210769"/>
                <a:ext cx="92520" cy="31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C99F49-520E-4904-89DB-C5EDDF149E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14106" y="4193129"/>
                  <a:ext cx="128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858F23-FA7D-4275-8B8E-3BCDD53A00A6}"/>
                    </a:ext>
                  </a:extLst>
                </p14:cNvPr>
                <p14:cNvContentPartPr/>
                <p14:nvPr/>
              </p14:nvContentPartPr>
              <p14:xfrm>
                <a:off x="2801506" y="4368089"/>
                <a:ext cx="277920" cy="2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858F23-FA7D-4275-8B8E-3BCDD53A00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83866" y="4350089"/>
                  <a:ext cx="31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D4BFD9-DBB2-4CB1-99A1-075B0190222B}"/>
                    </a:ext>
                  </a:extLst>
                </p14:cNvPr>
                <p14:cNvContentPartPr/>
                <p14:nvPr/>
              </p14:nvContentPartPr>
              <p14:xfrm>
                <a:off x="3112186" y="4249649"/>
                <a:ext cx="10080" cy="191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D4BFD9-DBB2-4CB1-99A1-075B019022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94546" y="4231649"/>
                  <a:ext cx="45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F3E013-F3B9-4FF1-BCDD-0AA994B6ADFD}"/>
                    </a:ext>
                  </a:extLst>
                </p14:cNvPr>
                <p14:cNvContentPartPr/>
                <p14:nvPr/>
              </p14:nvContentPartPr>
              <p14:xfrm>
                <a:off x="3396226" y="4381769"/>
                <a:ext cx="93600" cy="21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F3E013-F3B9-4FF1-BCDD-0AA994B6AD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78226" y="4363769"/>
                  <a:ext cx="12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352D3F-EA4F-4807-9C7C-5A13515D7479}"/>
                    </a:ext>
                  </a:extLst>
                </p14:cNvPr>
                <p14:cNvContentPartPr/>
                <p14:nvPr/>
              </p14:nvContentPartPr>
              <p14:xfrm>
                <a:off x="3216946" y="4219769"/>
                <a:ext cx="136440" cy="178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352D3F-EA4F-4807-9C7C-5A13515D74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99306" y="4202129"/>
                  <a:ext cx="172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6C2477-2055-44AE-A157-7BB26C8EC9F2}"/>
                    </a:ext>
                  </a:extLst>
                </p14:cNvPr>
                <p14:cNvContentPartPr/>
                <p14:nvPr/>
              </p14:nvContentPartPr>
              <p14:xfrm>
                <a:off x="3354826" y="4210769"/>
                <a:ext cx="17280" cy="18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6C2477-2055-44AE-A157-7BB26C8EC9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7186" y="4193129"/>
                  <a:ext cx="52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942514-A320-43DA-9825-81D0939015C9}"/>
                    </a:ext>
                  </a:extLst>
                </p14:cNvPr>
                <p14:cNvContentPartPr/>
                <p14:nvPr/>
              </p14:nvContentPartPr>
              <p14:xfrm>
                <a:off x="3186706" y="4203569"/>
                <a:ext cx="11160" cy="25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942514-A320-43DA-9825-81D0939015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68706" y="4185929"/>
                  <a:ext cx="46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0B5844-E363-4B81-BBD7-2F73B81E7A44}"/>
                    </a:ext>
                  </a:extLst>
                </p14:cNvPr>
                <p14:cNvContentPartPr/>
                <p14:nvPr/>
              </p14:nvContentPartPr>
              <p14:xfrm>
                <a:off x="3057826" y="4662929"/>
                <a:ext cx="48600" cy="27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0B5844-E363-4B81-BBD7-2F73B81E7A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39826" y="4645289"/>
                  <a:ext cx="84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8EAB06-C075-4177-885C-8AB676E8C27F}"/>
                    </a:ext>
                  </a:extLst>
                </p14:cNvPr>
                <p14:cNvContentPartPr/>
                <p14:nvPr/>
              </p14:nvContentPartPr>
              <p14:xfrm>
                <a:off x="3018226" y="4538729"/>
                <a:ext cx="237600" cy="119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8EAB06-C075-4177-885C-8AB676E8C2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00586" y="4521089"/>
                  <a:ext cx="2732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D49824-8E80-4333-AFDB-DDE64706DECA}"/>
              </a:ext>
            </a:extLst>
          </p:cNvPr>
          <p:cNvGrpSpPr/>
          <p:nvPr/>
        </p:nvGrpSpPr>
        <p:grpSpPr>
          <a:xfrm>
            <a:off x="3793666" y="4161089"/>
            <a:ext cx="411480" cy="746280"/>
            <a:chOff x="3793666" y="4161089"/>
            <a:chExt cx="411480" cy="7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9EC25B-F6A0-4F1E-A0A3-3A556E708472}"/>
                    </a:ext>
                  </a:extLst>
                </p14:cNvPr>
                <p14:cNvContentPartPr/>
                <p14:nvPr/>
              </p14:nvContentPartPr>
              <p14:xfrm>
                <a:off x="3824986" y="4245689"/>
                <a:ext cx="4680" cy="176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9EC25B-F6A0-4F1E-A0A3-3A556E7084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6986" y="4227689"/>
                  <a:ext cx="40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A18CF8-23B6-4E64-AF62-5C9585D50DB2}"/>
                    </a:ext>
                  </a:extLst>
                </p14:cNvPr>
                <p14:cNvContentPartPr/>
                <p14:nvPr/>
              </p14:nvContentPartPr>
              <p14:xfrm>
                <a:off x="3793666" y="4166489"/>
                <a:ext cx="336960" cy="257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A18CF8-23B6-4E64-AF62-5C9585D50D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75666" y="4148849"/>
                  <a:ext cx="372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D90BE9-1C59-4DFF-B7A3-4EE219E36CD5}"/>
                    </a:ext>
                  </a:extLst>
                </p14:cNvPr>
                <p14:cNvContentPartPr/>
                <p14:nvPr/>
              </p14:nvContentPartPr>
              <p14:xfrm>
                <a:off x="4063306" y="4201409"/>
                <a:ext cx="828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D90BE9-1C59-4DFF-B7A3-4EE219E36C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45306" y="4183409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4425EE-0B84-4C04-A4F8-151297A379D9}"/>
                    </a:ext>
                  </a:extLst>
                </p14:cNvPr>
                <p14:cNvContentPartPr/>
                <p14:nvPr/>
              </p14:nvContentPartPr>
              <p14:xfrm>
                <a:off x="3876826" y="4165769"/>
                <a:ext cx="73080" cy="13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4425EE-0B84-4C04-A4F8-151297A379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9186" y="4148129"/>
                  <a:ext cx="108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398E05-5044-40FD-8EC5-43420B22CC20}"/>
                    </a:ext>
                  </a:extLst>
                </p14:cNvPr>
                <p14:cNvContentPartPr/>
                <p14:nvPr/>
              </p14:nvContentPartPr>
              <p14:xfrm>
                <a:off x="4005346" y="4161089"/>
                <a:ext cx="199800" cy="1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398E05-5044-40FD-8EC5-43420B22CC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87346" y="4143089"/>
                  <a:ext cx="235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2F9CEDD-43A7-4B7B-9984-D1F71A425B4E}"/>
                    </a:ext>
                  </a:extLst>
                </p14:cNvPr>
                <p14:cNvContentPartPr/>
                <p14:nvPr/>
              </p14:nvContentPartPr>
              <p14:xfrm>
                <a:off x="3902746" y="4575809"/>
                <a:ext cx="39600" cy="331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F9CEDD-43A7-4B7B-9984-D1F71A425B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85106" y="4558169"/>
                  <a:ext cx="75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F2D7C1-1BA6-4DAD-B5B5-6552C25FDBBE}"/>
                    </a:ext>
                  </a:extLst>
                </p14:cNvPr>
                <p14:cNvContentPartPr/>
                <p14:nvPr/>
              </p14:nvContentPartPr>
              <p14:xfrm>
                <a:off x="3832906" y="4488329"/>
                <a:ext cx="302040" cy="176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F2D7C1-1BA6-4DAD-B5B5-6552C25FDB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15266" y="4470689"/>
                  <a:ext cx="33768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B6D274-586A-4829-B1D9-E1F9610C62CB}"/>
              </a:ext>
            </a:extLst>
          </p:cNvPr>
          <p:cNvGrpSpPr/>
          <p:nvPr/>
        </p:nvGrpSpPr>
        <p:grpSpPr>
          <a:xfrm>
            <a:off x="4919026" y="4585529"/>
            <a:ext cx="268200" cy="414720"/>
            <a:chOff x="4919026" y="4585529"/>
            <a:chExt cx="26820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1BA170-145C-4C9C-8298-6C175E25DC2F}"/>
                    </a:ext>
                  </a:extLst>
                </p14:cNvPr>
                <p14:cNvContentPartPr/>
                <p14:nvPr/>
              </p14:nvContentPartPr>
              <p14:xfrm>
                <a:off x="5054386" y="4646009"/>
                <a:ext cx="29880" cy="35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1BA170-145C-4C9C-8298-6C175E25DC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36386" y="4628369"/>
                  <a:ext cx="655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A7121C-96CC-45CF-B750-338D14029B83}"/>
                    </a:ext>
                  </a:extLst>
                </p14:cNvPr>
                <p14:cNvContentPartPr/>
                <p14:nvPr/>
              </p14:nvContentPartPr>
              <p14:xfrm>
                <a:off x="4919026" y="4585529"/>
                <a:ext cx="268200" cy="98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A7121C-96CC-45CF-B750-338D14029B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1386" y="4567889"/>
                  <a:ext cx="3038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FAB828-39C0-4BA5-8473-8D811872A1E0}"/>
              </a:ext>
            </a:extLst>
          </p:cNvPr>
          <p:cNvGrpSpPr/>
          <p:nvPr/>
        </p:nvGrpSpPr>
        <p:grpSpPr>
          <a:xfrm>
            <a:off x="7464586" y="4471049"/>
            <a:ext cx="1553040" cy="985320"/>
            <a:chOff x="7464586" y="4471049"/>
            <a:chExt cx="1553040" cy="9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81D983-2A78-4BE4-A800-BB581C72F546}"/>
                    </a:ext>
                  </a:extLst>
                </p14:cNvPr>
                <p14:cNvContentPartPr/>
                <p14:nvPr/>
              </p14:nvContentPartPr>
              <p14:xfrm>
                <a:off x="7468186" y="4471049"/>
                <a:ext cx="535320" cy="880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81D983-2A78-4BE4-A800-BB581C72F5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0186" y="4453409"/>
                  <a:ext cx="57096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8289B0-5730-48A4-8E1F-35CFFAD5BD12}"/>
                    </a:ext>
                  </a:extLst>
                </p14:cNvPr>
                <p14:cNvContentPartPr/>
                <p14:nvPr/>
              </p14:nvContentPartPr>
              <p14:xfrm>
                <a:off x="7968586" y="4949129"/>
                <a:ext cx="1049040" cy="11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8289B0-5730-48A4-8E1F-35CFFAD5BD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0586" y="4931489"/>
                  <a:ext cx="1084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ECBC5F-C4B3-4115-ADB8-58F850CB8E09}"/>
                    </a:ext>
                  </a:extLst>
                </p14:cNvPr>
                <p14:cNvContentPartPr/>
                <p14:nvPr/>
              </p14:nvContentPartPr>
              <p14:xfrm>
                <a:off x="7464586" y="4791449"/>
                <a:ext cx="171360" cy="24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ECBC5F-C4B3-4115-ADB8-58F850CB8E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46586" y="4773809"/>
                  <a:ext cx="207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51FE1E-D422-4271-96B2-A65829F77D3D}"/>
                    </a:ext>
                  </a:extLst>
                </p14:cNvPr>
                <p14:cNvContentPartPr/>
                <p14:nvPr/>
              </p14:nvContentPartPr>
              <p14:xfrm>
                <a:off x="7529026" y="4904849"/>
                <a:ext cx="249120" cy="67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51FE1E-D422-4271-96B2-A65829F77D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11026" y="4886849"/>
                  <a:ext cx="284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C4C061-1274-4FBA-8DF6-E23EB61A97D7}"/>
                    </a:ext>
                  </a:extLst>
                </p14:cNvPr>
                <p14:cNvContentPartPr/>
                <p14:nvPr/>
              </p14:nvContentPartPr>
              <p14:xfrm>
                <a:off x="8264866" y="4474649"/>
                <a:ext cx="131040" cy="29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C4C061-1274-4FBA-8DF6-E23EB61A97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6866" y="4456649"/>
                  <a:ext cx="166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46851F-74AD-4C29-847E-F61B16B1F4E6}"/>
                    </a:ext>
                  </a:extLst>
                </p14:cNvPr>
                <p14:cNvContentPartPr/>
                <p14:nvPr/>
              </p14:nvContentPartPr>
              <p14:xfrm>
                <a:off x="8135266" y="5271689"/>
                <a:ext cx="278640" cy="18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46851F-74AD-4C29-847E-F61B16B1F4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7626" y="5253689"/>
                  <a:ext cx="3142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72E4BE8-81FD-4942-9E8A-C9673AC441A8}"/>
                  </a:ext>
                </a:extLst>
              </p14:cNvPr>
              <p14:cNvContentPartPr/>
              <p14:nvPr/>
            </p14:nvContentPartPr>
            <p14:xfrm>
              <a:off x="10129666" y="5024729"/>
              <a:ext cx="20160" cy="8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72E4BE8-81FD-4942-9E8A-C9673AC441A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112026" y="5007089"/>
                <a:ext cx="55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328F642-7D4D-4179-B68E-33F650F6D949}"/>
              </a:ext>
            </a:extLst>
          </p:cNvPr>
          <p:cNvGrpSpPr/>
          <p:nvPr/>
        </p:nvGrpSpPr>
        <p:grpSpPr>
          <a:xfrm>
            <a:off x="9664186" y="4409129"/>
            <a:ext cx="1041480" cy="1105920"/>
            <a:chOff x="9664186" y="4409129"/>
            <a:chExt cx="1041480" cy="11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E295CE-359A-4CCD-B764-0BF55884BFD3}"/>
                    </a:ext>
                  </a:extLst>
                </p14:cNvPr>
                <p14:cNvContentPartPr/>
                <p14:nvPr/>
              </p14:nvContentPartPr>
              <p14:xfrm>
                <a:off x="10085746" y="4409129"/>
                <a:ext cx="186480" cy="1105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E295CE-359A-4CCD-B764-0BF55884BF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68106" y="4391489"/>
                  <a:ext cx="22212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B826C6-08B6-4698-A0F0-C3D8EC0BBB5C}"/>
                    </a:ext>
                  </a:extLst>
                </p14:cNvPr>
                <p14:cNvContentPartPr/>
                <p14:nvPr/>
              </p14:nvContentPartPr>
              <p14:xfrm>
                <a:off x="9664186" y="4908449"/>
                <a:ext cx="436320" cy="12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B826C6-08B6-4698-A0F0-C3D8EC0BBB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46546" y="4890809"/>
                  <a:ext cx="47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4DC254C-631C-4F31-A187-9B068778BEE1}"/>
                    </a:ext>
                  </a:extLst>
                </p14:cNvPr>
                <p14:cNvContentPartPr/>
                <p14:nvPr/>
              </p14:nvContentPartPr>
              <p14:xfrm>
                <a:off x="10114546" y="5029409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4DC254C-631C-4F31-A187-9B068778BEE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96906" y="50117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5FE587-C0F5-490A-90F1-C79914B9B72C}"/>
                    </a:ext>
                  </a:extLst>
                </p14:cNvPr>
                <p14:cNvContentPartPr/>
                <p14:nvPr/>
              </p14:nvContentPartPr>
              <p14:xfrm>
                <a:off x="10169986" y="5018969"/>
                <a:ext cx="535680" cy="10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5FE587-C0F5-490A-90F1-C79914B9B7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52346" y="5001329"/>
                  <a:ext cx="571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3BE7E7-971F-40AF-A71B-222C8CDF20E2}"/>
                    </a:ext>
                  </a:extLst>
                </p14:cNvPr>
                <p14:cNvContentPartPr/>
                <p14:nvPr/>
              </p14:nvContentPartPr>
              <p14:xfrm>
                <a:off x="9817186" y="4475369"/>
                <a:ext cx="162000" cy="23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3BE7E7-971F-40AF-A71B-222C8CDF20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9546" y="4457369"/>
                  <a:ext cx="197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7C9C2B-DC15-4F29-8704-4DFDBAAD7D6D}"/>
                    </a:ext>
                  </a:extLst>
                </p14:cNvPr>
                <p14:cNvContentPartPr/>
                <p14:nvPr/>
              </p14:nvContentPartPr>
              <p14:xfrm>
                <a:off x="9857506" y="4571849"/>
                <a:ext cx="19296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7C9C2B-DC15-4F29-8704-4DFDBAAD7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39866" y="4554209"/>
                  <a:ext cx="228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935AD0-8296-4833-91CF-4BE5C678EF84}"/>
                    </a:ext>
                  </a:extLst>
                </p14:cNvPr>
                <p14:cNvContentPartPr/>
                <p14:nvPr/>
              </p14:nvContentPartPr>
              <p14:xfrm>
                <a:off x="10379506" y="4564289"/>
                <a:ext cx="137520" cy="281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935AD0-8296-4833-91CF-4BE5C678EF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61506" y="4546289"/>
                  <a:ext cx="173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485A1C-16DF-4C69-8DF0-5C8FA46332DD}"/>
                    </a:ext>
                  </a:extLst>
                </p14:cNvPr>
                <p14:cNvContentPartPr/>
                <p14:nvPr/>
              </p14:nvContentPartPr>
              <p14:xfrm>
                <a:off x="10329466" y="5272769"/>
                <a:ext cx="19368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485A1C-16DF-4C69-8DF0-5C8FA46332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11466" y="5255129"/>
                  <a:ext cx="229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C2E474-8AFC-4318-ADA7-2D1BFB5F504B}"/>
                    </a:ext>
                  </a:extLst>
                </p14:cNvPr>
                <p14:cNvContentPartPr/>
                <p14:nvPr/>
              </p14:nvContentPartPr>
              <p14:xfrm>
                <a:off x="9741946" y="5188889"/>
                <a:ext cx="232920" cy="29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C2E474-8AFC-4318-ADA7-2D1BFB5F50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24306" y="5170889"/>
                  <a:ext cx="2685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B3B961D-FCF2-480F-AAE5-8D359FC1CC84}"/>
                  </a:ext>
                </a:extLst>
              </p14:cNvPr>
              <p14:cNvContentPartPr/>
              <p14:nvPr/>
            </p14:nvContentPartPr>
            <p14:xfrm>
              <a:off x="9992866" y="4264049"/>
              <a:ext cx="33480" cy="14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B3B961D-FCF2-480F-AAE5-8D359FC1CC8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974866" y="4246409"/>
                <a:ext cx="691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7B41671-CD04-4D69-BD9C-F24810B589D9}"/>
                  </a:ext>
                </a:extLst>
              </p14:cNvPr>
              <p14:cNvContentPartPr/>
              <p14:nvPr/>
            </p14:nvContentPartPr>
            <p14:xfrm>
              <a:off x="10645546" y="4296449"/>
              <a:ext cx="8280" cy="10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7B41671-CD04-4D69-BD9C-F24810B589D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27546" y="4278449"/>
                <a:ext cx="43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DC24702-81C8-40D2-8AB6-108C401F76FA}"/>
                  </a:ext>
                </a:extLst>
              </p14:cNvPr>
              <p14:cNvContentPartPr/>
              <p14:nvPr/>
            </p14:nvContentPartPr>
            <p14:xfrm>
              <a:off x="10720786" y="5307689"/>
              <a:ext cx="360" cy="2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DC24702-81C8-40D2-8AB6-108C401F76F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02786" y="5289689"/>
                <a:ext cx="36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AD86403-1F2B-4BC8-9C9C-ADD84CF5E655}"/>
                  </a:ext>
                </a:extLst>
              </p14:cNvPr>
              <p14:cNvContentPartPr/>
              <p14:nvPr/>
            </p14:nvContentPartPr>
            <p14:xfrm>
              <a:off x="9437746" y="5264129"/>
              <a:ext cx="20160" cy="8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AD86403-1F2B-4BC8-9C9C-ADD84CF5E65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19746" y="5246129"/>
                <a:ext cx="55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82CAC8-6C07-4339-AA4A-D48E9AB8DDD4}"/>
              </a:ext>
            </a:extLst>
          </p:cNvPr>
          <p:cNvGrpSpPr/>
          <p:nvPr/>
        </p:nvGrpSpPr>
        <p:grpSpPr>
          <a:xfrm>
            <a:off x="8330026" y="5846969"/>
            <a:ext cx="3626640" cy="693720"/>
            <a:chOff x="8330026" y="5846969"/>
            <a:chExt cx="362664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79F086-703D-43BD-AE86-EA164CCB6745}"/>
                    </a:ext>
                  </a:extLst>
                </p14:cNvPr>
                <p14:cNvContentPartPr/>
                <p14:nvPr/>
              </p14:nvContentPartPr>
              <p14:xfrm>
                <a:off x="8330026" y="5846969"/>
                <a:ext cx="330120" cy="403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79F086-703D-43BD-AE86-EA164CCB67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12026" y="5828969"/>
                  <a:ext cx="3657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E5878A-F4F6-45D2-9F4F-890FD7602963}"/>
                    </a:ext>
                  </a:extLst>
                </p14:cNvPr>
                <p14:cNvContentPartPr/>
                <p14:nvPr/>
              </p14:nvContentPartPr>
              <p14:xfrm>
                <a:off x="8741146" y="5847689"/>
                <a:ext cx="203760" cy="36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E5878A-F4F6-45D2-9F4F-890FD76029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23506" y="5829689"/>
                  <a:ext cx="239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B98F483-3183-4AA3-A9D2-4AF2120615A5}"/>
                    </a:ext>
                  </a:extLst>
                </p14:cNvPr>
                <p14:cNvContentPartPr/>
                <p14:nvPr/>
              </p14:nvContentPartPr>
              <p14:xfrm>
                <a:off x="9114466" y="5911049"/>
                <a:ext cx="122040" cy="38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B98F483-3183-4AA3-A9D2-4AF2120615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96826" y="5893409"/>
                  <a:ext cx="157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8B57A8-3186-4EFC-9675-A20C8576DA41}"/>
                    </a:ext>
                  </a:extLst>
                </p14:cNvPr>
                <p14:cNvContentPartPr/>
                <p14:nvPr/>
              </p14:nvContentPartPr>
              <p14:xfrm>
                <a:off x="9347746" y="5900249"/>
                <a:ext cx="187920" cy="435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8B57A8-3186-4EFC-9675-A20C8576DA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9746" y="5882609"/>
                  <a:ext cx="223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B5BBC67-7E06-4446-AD23-EB9C599D7348}"/>
                    </a:ext>
                  </a:extLst>
                </p14:cNvPr>
                <p14:cNvContentPartPr/>
                <p14:nvPr/>
              </p14:nvContentPartPr>
              <p14:xfrm>
                <a:off x="9585346" y="6065129"/>
                <a:ext cx="15480" cy="45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5BBC67-7E06-4446-AD23-EB9C599D73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67706" y="6047129"/>
                  <a:ext cx="51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DBB38F-581D-4ACC-A576-BCB5D5D6E90B}"/>
                    </a:ext>
                  </a:extLst>
                </p14:cNvPr>
                <p14:cNvContentPartPr/>
                <p14:nvPr/>
              </p14:nvContentPartPr>
              <p14:xfrm>
                <a:off x="9625666" y="5969729"/>
                <a:ext cx="388800" cy="47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DBB38F-581D-4ACC-A576-BCB5D5D6E9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08026" y="5951729"/>
                  <a:ext cx="4244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C260E0-D906-4F06-9DA5-7770B0BEA4D8}"/>
                    </a:ext>
                  </a:extLst>
                </p14:cNvPr>
                <p14:cNvContentPartPr/>
                <p14:nvPr/>
              </p14:nvContentPartPr>
              <p14:xfrm>
                <a:off x="10178626" y="5869289"/>
                <a:ext cx="162000" cy="500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C260E0-D906-4F06-9DA5-7770B0BEA4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60626" y="5851289"/>
                  <a:ext cx="1976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546974-D5AC-4CDD-8408-2B94E1563562}"/>
                    </a:ext>
                  </a:extLst>
                </p14:cNvPr>
                <p14:cNvContentPartPr/>
                <p14:nvPr/>
              </p14:nvContentPartPr>
              <p14:xfrm>
                <a:off x="10376986" y="6007889"/>
                <a:ext cx="232560" cy="27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546974-D5AC-4CDD-8408-2B94E15635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58986" y="5990249"/>
                  <a:ext cx="268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93AEBE-FB86-4100-BAEF-4BF69E6CE177}"/>
                    </a:ext>
                  </a:extLst>
                </p14:cNvPr>
                <p14:cNvContentPartPr/>
                <p14:nvPr/>
              </p14:nvContentPartPr>
              <p14:xfrm>
                <a:off x="10437826" y="6155849"/>
                <a:ext cx="338040" cy="273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93AEBE-FB86-4100-BAEF-4BF69E6CE1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19826" y="6138209"/>
                  <a:ext cx="373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8458FC-2A07-45DF-97A6-068B2FCD898E}"/>
                    </a:ext>
                  </a:extLst>
                </p14:cNvPr>
                <p14:cNvContentPartPr/>
                <p14:nvPr/>
              </p14:nvContentPartPr>
              <p14:xfrm>
                <a:off x="10956226" y="6069089"/>
                <a:ext cx="117000" cy="349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8458FC-2A07-45DF-97A6-068B2FCD89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38226" y="6051089"/>
                  <a:ext cx="152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DB5806-7E3A-4DF1-BA46-843FD5856FB1}"/>
                    </a:ext>
                  </a:extLst>
                </p14:cNvPr>
                <p14:cNvContentPartPr/>
                <p14:nvPr/>
              </p14:nvContentPartPr>
              <p14:xfrm>
                <a:off x="11228386" y="6093929"/>
                <a:ext cx="296640" cy="313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DB5806-7E3A-4DF1-BA46-843FD5856FB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10386" y="6076289"/>
                  <a:ext cx="3322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0071A4-A7E5-44F9-ADD9-B26329915DD8}"/>
                    </a:ext>
                  </a:extLst>
                </p14:cNvPr>
                <p14:cNvContentPartPr/>
                <p14:nvPr/>
              </p14:nvContentPartPr>
              <p14:xfrm>
                <a:off x="11636626" y="6087809"/>
                <a:ext cx="136440" cy="264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0071A4-A7E5-44F9-ADD9-B26329915D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18986" y="6070169"/>
                  <a:ext cx="172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882B63D-6C1D-4AAE-99CA-01A5A3175202}"/>
                    </a:ext>
                  </a:extLst>
                </p14:cNvPr>
                <p14:cNvContentPartPr/>
                <p14:nvPr/>
              </p14:nvContentPartPr>
              <p14:xfrm>
                <a:off x="11793226" y="5962529"/>
                <a:ext cx="163440" cy="578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882B63D-6C1D-4AAE-99CA-01A5A31752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75226" y="5944889"/>
                  <a:ext cx="1990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5DB037-643C-4E2A-BBC2-F4BF67EB35EB}"/>
                    </a:ext>
                  </a:extLst>
                </p14:cNvPr>
                <p14:cNvContentPartPr/>
                <p14:nvPr/>
              </p14:nvContentPartPr>
              <p14:xfrm>
                <a:off x="11498746" y="6310649"/>
                <a:ext cx="41040" cy="22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5DB037-643C-4E2A-BBC2-F4BF67EB35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80746" y="6293009"/>
                  <a:ext cx="766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D8DA105-DE25-468E-879C-08AD9018EBE7}"/>
              </a:ext>
            </a:extLst>
          </p:cNvPr>
          <p:cNvGrpSpPr/>
          <p:nvPr/>
        </p:nvGrpSpPr>
        <p:grpSpPr>
          <a:xfrm>
            <a:off x="5666746" y="5331089"/>
            <a:ext cx="2250000" cy="1518480"/>
            <a:chOff x="5666746" y="5331089"/>
            <a:chExt cx="2250000" cy="15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FF73BD-A17A-4A51-8D9B-1AF79410593B}"/>
                    </a:ext>
                  </a:extLst>
                </p14:cNvPr>
                <p14:cNvContentPartPr/>
                <p14:nvPr/>
              </p14:nvContentPartPr>
              <p14:xfrm>
                <a:off x="6715066" y="5412449"/>
                <a:ext cx="569880" cy="34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FF73BD-A17A-4A51-8D9B-1AF79410593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97426" y="5394449"/>
                  <a:ext cx="605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D6693B7-2891-4C3B-A56F-AD0FE35FFB91}"/>
                    </a:ext>
                  </a:extLst>
                </p14:cNvPr>
                <p14:cNvContentPartPr/>
                <p14:nvPr/>
              </p14:nvContentPartPr>
              <p14:xfrm>
                <a:off x="7164346" y="5331089"/>
                <a:ext cx="194760" cy="354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D6693B7-2891-4C3B-A56F-AD0FE35FFB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46706" y="5313089"/>
                  <a:ext cx="230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47C1BD-91B7-486A-8445-A486AB31597E}"/>
                    </a:ext>
                  </a:extLst>
                </p14:cNvPr>
                <p14:cNvContentPartPr/>
                <p14:nvPr/>
              </p14:nvContentPartPr>
              <p14:xfrm>
                <a:off x="5666746" y="5854529"/>
                <a:ext cx="261720" cy="41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47C1BD-91B7-486A-8445-A486AB31597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48746" y="5836889"/>
                  <a:ext cx="297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3EE3F4C-5770-4932-B9D9-928076A7D93B}"/>
                    </a:ext>
                  </a:extLst>
                </p14:cNvPr>
                <p14:cNvContentPartPr/>
                <p14:nvPr/>
              </p14:nvContentPartPr>
              <p14:xfrm>
                <a:off x="5941426" y="5829329"/>
                <a:ext cx="356760" cy="38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3EE3F4C-5770-4932-B9D9-928076A7D9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23786" y="5811689"/>
                  <a:ext cx="3924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EE17EA1-F3B1-49F5-B70B-C7A38B2EDE3A}"/>
                    </a:ext>
                  </a:extLst>
                </p14:cNvPr>
                <p14:cNvContentPartPr/>
                <p14:nvPr/>
              </p14:nvContentPartPr>
              <p14:xfrm>
                <a:off x="6382786" y="5857769"/>
                <a:ext cx="224280" cy="35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EE17EA1-F3B1-49F5-B70B-C7A38B2EDE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65146" y="5840129"/>
                  <a:ext cx="259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2F8D26-21AB-4053-9D70-9FA3C4894A6F}"/>
                    </a:ext>
                  </a:extLst>
                </p14:cNvPr>
                <p14:cNvContentPartPr/>
                <p14:nvPr/>
              </p14:nvContentPartPr>
              <p14:xfrm>
                <a:off x="6631906" y="5867489"/>
                <a:ext cx="495360" cy="465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2F8D26-21AB-4053-9D70-9FA3C4894A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3906" y="5849849"/>
                  <a:ext cx="531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E071EC-D062-452E-AF82-0231CE7F42B5}"/>
                    </a:ext>
                  </a:extLst>
                </p14:cNvPr>
                <p14:cNvContentPartPr/>
                <p14:nvPr/>
              </p14:nvContentPartPr>
              <p14:xfrm>
                <a:off x="6165346" y="6360689"/>
                <a:ext cx="259920" cy="283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E071EC-D062-452E-AF82-0231CE7F42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47346" y="6343049"/>
                  <a:ext cx="295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CFC3E6-26FC-4735-8350-1ECD35CED8B5}"/>
                    </a:ext>
                  </a:extLst>
                </p14:cNvPr>
                <p14:cNvContentPartPr/>
                <p14:nvPr/>
              </p14:nvContentPartPr>
              <p14:xfrm>
                <a:off x="6264706" y="6493529"/>
                <a:ext cx="294120" cy="3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CFC3E6-26FC-4735-8350-1ECD35CED8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47066" y="6475889"/>
                  <a:ext cx="329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AE8F07-FBF7-408B-B535-117D42FA71D8}"/>
                    </a:ext>
                  </a:extLst>
                </p14:cNvPr>
                <p14:cNvContentPartPr/>
                <p14:nvPr/>
              </p14:nvContentPartPr>
              <p14:xfrm>
                <a:off x="6742066" y="6363569"/>
                <a:ext cx="212040" cy="280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AE8F07-FBF7-408B-B535-117D42FA71D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24066" y="6345929"/>
                  <a:ext cx="247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F39F83-FF8F-490F-95AD-EF724A9E3D0F}"/>
                    </a:ext>
                  </a:extLst>
                </p14:cNvPr>
                <p14:cNvContentPartPr/>
                <p14:nvPr/>
              </p14:nvContentPartPr>
              <p14:xfrm>
                <a:off x="7246066" y="6274289"/>
                <a:ext cx="397080" cy="384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F39F83-FF8F-490F-95AD-EF724A9E3D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28066" y="6256649"/>
                  <a:ext cx="432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150852-C985-4E89-9C2A-E1A9E083689D}"/>
                    </a:ext>
                  </a:extLst>
                </p14:cNvPr>
                <p14:cNvContentPartPr/>
                <p14:nvPr/>
              </p14:nvContentPartPr>
              <p14:xfrm>
                <a:off x="6683746" y="6527369"/>
                <a:ext cx="23760" cy="248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150852-C985-4E89-9C2A-E1A9E08368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65746" y="6509729"/>
                  <a:ext cx="59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75B92F-EF75-48CB-9FD6-D77BF1AA8069}"/>
                    </a:ext>
                  </a:extLst>
                </p14:cNvPr>
                <p14:cNvContentPartPr/>
                <p14:nvPr/>
              </p14:nvContentPartPr>
              <p14:xfrm>
                <a:off x="7740346" y="6123809"/>
                <a:ext cx="176400" cy="572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75B92F-EF75-48CB-9FD6-D77BF1AA80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22346" y="6105809"/>
                  <a:ext cx="2120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C986FAB-02D4-4D2D-84AB-F8296FB6F32E}"/>
                    </a:ext>
                  </a:extLst>
                </p14:cNvPr>
                <p14:cNvContentPartPr/>
                <p14:nvPr/>
              </p14:nvContentPartPr>
              <p14:xfrm>
                <a:off x="6030706" y="6255209"/>
                <a:ext cx="271800" cy="594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C986FAB-02D4-4D2D-84AB-F8296FB6F3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12706" y="6237209"/>
                  <a:ext cx="307440" cy="63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99BEE3-EEA2-423D-90CC-244D3A5FC715}"/>
              </a:ext>
            </a:extLst>
          </p:cNvPr>
          <p:cNvGrpSpPr/>
          <p:nvPr/>
        </p:nvGrpSpPr>
        <p:grpSpPr>
          <a:xfrm>
            <a:off x="6879946" y="2737066"/>
            <a:ext cx="612360" cy="339480"/>
            <a:chOff x="6879946" y="2737066"/>
            <a:chExt cx="6123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CC09D4-3B24-4FB3-A145-FA6D9C2FA917}"/>
                    </a:ext>
                  </a:extLst>
                </p14:cNvPr>
                <p14:cNvContentPartPr/>
                <p14:nvPr/>
              </p14:nvContentPartPr>
              <p14:xfrm>
                <a:off x="6897586" y="2737066"/>
                <a:ext cx="594720" cy="263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CC09D4-3B24-4FB3-A145-FA6D9C2FA9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79946" y="2719066"/>
                  <a:ext cx="63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BC807B-4AEB-47CD-992F-D78FB29B6204}"/>
                    </a:ext>
                  </a:extLst>
                </p14:cNvPr>
                <p14:cNvContentPartPr/>
                <p14:nvPr/>
              </p14:nvContentPartPr>
              <p14:xfrm>
                <a:off x="6879946" y="2805466"/>
                <a:ext cx="256320" cy="27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BC807B-4AEB-47CD-992F-D78FB29B62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61946" y="2787466"/>
                  <a:ext cx="2919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5121900-FB3A-4B8A-B4BE-F79D7BD37AF4}"/>
              </a:ext>
            </a:extLst>
          </p:cNvPr>
          <p:cNvGrpSpPr/>
          <p:nvPr/>
        </p:nvGrpSpPr>
        <p:grpSpPr>
          <a:xfrm>
            <a:off x="8144986" y="2769826"/>
            <a:ext cx="4066560" cy="1286280"/>
            <a:chOff x="8144986" y="2769826"/>
            <a:chExt cx="4066560" cy="12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D87B0D-E8FB-4802-B4A0-1BD68A397F68}"/>
                    </a:ext>
                  </a:extLst>
                </p14:cNvPr>
                <p14:cNvContentPartPr/>
                <p14:nvPr/>
              </p14:nvContentPartPr>
              <p14:xfrm>
                <a:off x="8170546" y="3025426"/>
                <a:ext cx="357840" cy="56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D87B0D-E8FB-4802-B4A0-1BD68A397F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52546" y="3007426"/>
                  <a:ext cx="393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AE898D4-422E-4104-9151-F580FEFD4FEF}"/>
                    </a:ext>
                  </a:extLst>
                </p14:cNvPr>
                <p14:cNvContentPartPr/>
                <p14:nvPr/>
              </p14:nvContentPartPr>
              <p14:xfrm>
                <a:off x="8144986" y="3209026"/>
                <a:ext cx="321840" cy="11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AE898D4-422E-4104-9151-F580FEFD4F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26986" y="3191386"/>
                  <a:ext cx="357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510AC01-73B7-4316-8B0B-43BF1F5F2149}"/>
                    </a:ext>
                  </a:extLst>
                </p14:cNvPr>
                <p14:cNvContentPartPr/>
                <p14:nvPr/>
              </p14:nvContentPartPr>
              <p14:xfrm>
                <a:off x="8241466" y="2769826"/>
                <a:ext cx="208080" cy="67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510AC01-73B7-4316-8B0B-43BF1F5F21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23826" y="2752186"/>
                  <a:ext cx="2437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30D4C3-9AE8-44BE-AFFC-CA51A63C2290}"/>
                    </a:ext>
                  </a:extLst>
                </p14:cNvPr>
                <p14:cNvContentPartPr/>
                <p14:nvPr/>
              </p14:nvContentPartPr>
              <p14:xfrm>
                <a:off x="8630986" y="3059626"/>
                <a:ext cx="169560" cy="21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30D4C3-9AE8-44BE-AFFC-CA51A63C22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13346" y="3041986"/>
                  <a:ext cx="205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0107AD6-269F-4290-93A8-00F4957E8E78}"/>
                    </a:ext>
                  </a:extLst>
                </p14:cNvPr>
                <p14:cNvContentPartPr/>
                <p14:nvPr/>
              </p14:nvContentPartPr>
              <p14:xfrm>
                <a:off x="8799106" y="2900506"/>
                <a:ext cx="159120" cy="34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107AD6-269F-4290-93A8-00F4957E8E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81466" y="2882506"/>
                  <a:ext cx="194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F23882-08DF-4986-882F-2DA6D6D8FAB2}"/>
                    </a:ext>
                  </a:extLst>
                </p14:cNvPr>
                <p14:cNvContentPartPr/>
                <p14:nvPr/>
              </p14:nvContentPartPr>
              <p14:xfrm>
                <a:off x="8965066" y="2985466"/>
                <a:ext cx="1116000" cy="33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F23882-08DF-4986-882F-2DA6D6D8FA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47066" y="2967826"/>
                  <a:ext cx="1151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BA9B9D8-6B01-4841-9FE1-DC48A28DB2F8}"/>
                    </a:ext>
                  </a:extLst>
                </p14:cNvPr>
                <p14:cNvContentPartPr/>
                <p14:nvPr/>
              </p14:nvContentPartPr>
              <p14:xfrm>
                <a:off x="10050826" y="3151426"/>
                <a:ext cx="137880" cy="18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BA9B9D8-6B01-4841-9FE1-DC48A28DB2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33186" y="3133786"/>
                  <a:ext cx="173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01344A-B517-4382-AE27-7BE796A0610F}"/>
                    </a:ext>
                  </a:extLst>
                </p14:cNvPr>
                <p14:cNvContentPartPr/>
                <p14:nvPr/>
              </p14:nvContentPartPr>
              <p14:xfrm>
                <a:off x="10398226" y="3188146"/>
                <a:ext cx="20160" cy="11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01344A-B517-4382-AE27-7BE796A061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80586" y="3170146"/>
                  <a:ext cx="5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A45B843-F58E-46DC-BAD1-37817CAA7D08}"/>
                    </a:ext>
                  </a:extLst>
                </p14:cNvPr>
                <p14:cNvContentPartPr/>
                <p14:nvPr/>
              </p14:nvContentPartPr>
              <p14:xfrm>
                <a:off x="10450426" y="3056746"/>
                <a:ext cx="1080" cy="1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A45B843-F58E-46DC-BAD1-37817CAA7D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32426" y="3039106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386E17-692C-4A1B-8271-3487CFB05733}"/>
                    </a:ext>
                  </a:extLst>
                </p14:cNvPr>
                <p14:cNvContentPartPr/>
                <p14:nvPr/>
              </p14:nvContentPartPr>
              <p14:xfrm>
                <a:off x="10548706" y="3202546"/>
                <a:ext cx="154440" cy="100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386E17-692C-4A1B-8271-3487CFB057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31066" y="3184906"/>
                  <a:ext cx="190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87378E-BAD0-4EFD-B711-63670BAF1A5A}"/>
                    </a:ext>
                  </a:extLst>
                </p14:cNvPr>
                <p14:cNvContentPartPr/>
                <p14:nvPr/>
              </p14:nvContentPartPr>
              <p14:xfrm>
                <a:off x="10915546" y="3003826"/>
                <a:ext cx="387360" cy="308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87378E-BAD0-4EFD-B711-63670BAF1A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97546" y="2985826"/>
                  <a:ext cx="423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348981D-FBAE-4C0B-BC2E-E54117B2F842}"/>
                    </a:ext>
                  </a:extLst>
                </p14:cNvPr>
                <p14:cNvContentPartPr/>
                <p14:nvPr/>
              </p14:nvContentPartPr>
              <p14:xfrm>
                <a:off x="11361586" y="3212266"/>
                <a:ext cx="30564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348981D-FBAE-4C0B-BC2E-E54117B2F8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43946" y="3194626"/>
                  <a:ext cx="34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9C99C31-2706-42F7-BB4A-4C51E6895DA7}"/>
                    </a:ext>
                  </a:extLst>
                </p14:cNvPr>
                <p14:cNvContentPartPr/>
                <p14:nvPr/>
              </p14:nvContentPartPr>
              <p14:xfrm>
                <a:off x="11623306" y="3262666"/>
                <a:ext cx="215280" cy="138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9C99C31-2706-42F7-BB4A-4C51E6895D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05306" y="3244666"/>
                  <a:ext cx="25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D135BE6-CC02-47E8-89B2-4DC49E1934EE}"/>
                    </a:ext>
                  </a:extLst>
                </p14:cNvPr>
                <p14:cNvContentPartPr/>
                <p14:nvPr/>
              </p14:nvContentPartPr>
              <p14:xfrm>
                <a:off x="11882866" y="3202546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D135BE6-CC02-47E8-89B2-4DC49E1934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864866" y="31849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30A33AB-C09D-4D9F-B74C-25275683B1A7}"/>
                    </a:ext>
                  </a:extLst>
                </p14:cNvPr>
                <p14:cNvContentPartPr/>
                <p14:nvPr/>
              </p14:nvContentPartPr>
              <p14:xfrm>
                <a:off x="11886106" y="3335746"/>
                <a:ext cx="166680" cy="109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30A33AB-C09D-4D9F-B74C-25275683B1A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868466" y="3317746"/>
                  <a:ext cx="20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28B762F-93D6-46D4-994C-88372EDB0B92}"/>
                    </a:ext>
                  </a:extLst>
                </p14:cNvPr>
                <p14:cNvContentPartPr/>
                <p14:nvPr/>
              </p14:nvContentPartPr>
              <p14:xfrm>
                <a:off x="9223186" y="3509626"/>
                <a:ext cx="288000" cy="387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28B762F-93D6-46D4-994C-88372EDB0B9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05186" y="3491626"/>
                  <a:ext cx="323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E00008-ACB6-4EF7-ABFB-C74F709E8EA4}"/>
                    </a:ext>
                  </a:extLst>
                </p14:cNvPr>
                <p14:cNvContentPartPr/>
                <p14:nvPr/>
              </p14:nvContentPartPr>
              <p14:xfrm>
                <a:off x="9184666" y="3838306"/>
                <a:ext cx="428040" cy="192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E00008-ACB6-4EF7-ABFB-C74F709E8EA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167026" y="3820666"/>
                  <a:ext cx="463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90BB1B-F4B8-43FC-95A9-A2BC3C5637AB}"/>
                    </a:ext>
                  </a:extLst>
                </p14:cNvPr>
                <p14:cNvContentPartPr/>
                <p14:nvPr/>
              </p14:nvContentPartPr>
              <p14:xfrm>
                <a:off x="10005466" y="3692506"/>
                <a:ext cx="22680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90BB1B-F4B8-43FC-95A9-A2BC3C5637A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87466" y="3674866"/>
                  <a:ext cx="262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17A2736-BCB3-4814-A9CC-371E67F5890F}"/>
                    </a:ext>
                  </a:extLst>
                </p14:cNvPr>
                <p14:cNvContentPartPr/>
                <p14:nvPr/>
              </p14:nvContentPartPr>
              <p14:xfrm>
                <a:off x="9900706" y="3526546"/>
                <a:ext cx="268920" cy="375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17A2736-BCB3-4814-A9CC-371E67F5890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82706" y="3508546"/>
                  <a:ext cx="304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A59D42C-351A-406D-A091-82B7012ECCE6}"/>
                    </a:ext>
                  </a:extLst>
                </p14:cNvPr>
                <p14:cNvContentPartPr/>
                <p14:nvPr/>
              </p14:nvContentPartPr>
              <p14:xfrm>
                <a:off x="10132546" y="3484786"/>
                <a:ext cx="38880" cy="396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A59D42C-351A-406D-A091-82B7012ECC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14546" y="3466786"/>
                  <a:ext cx="74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1F151EA-1FAF-49EF-8048-8AC164D54664}"/>
                    </a:ext>
                  </a:extLst>
                </p14:cNvPr>
                <p14:cNvContentPartPr/>
                <p14:nvPr/>
              </p14:nvContentPartPr>
              <p14:xfrm>
                <a:off x="10398226" y="3755866"/>
                <a:ext cx="151920" cy="182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1F151EA-1FAF-49EF-8048-8AC164D5466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380586" y="3738226"/>
                  <a:ext cx="187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D6952F-21AC-4F9E-999B-7DD8DA9DD444}"/>
                    </a:ext>
                  </a:extLst>
                </p14:cNvPr>
                <p14:cNvContentPartPr/>
                <p14:nvPr/>
              </p14:nvContentPartPr>
              <p14:xfrm>
                <a:off x="10617826" y="3625546"/>
                <a:ext cx="135720" cy="310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D6952F-21AC-4F9E-999B-7DD8DA9DD44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99826" y="3607546"/>
                  <a:ext cx="171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821BBE3-0351-4183-B6A6-4D1B637DF71F}"/>
                    </a:ext>
                  </a:extLst>
                </p14:cNvPr>
                <p14:cNvContentPartPr/>
                <p14:nvPr/>
              </p14:nvContentPartPr>
              <p14:xfrm>
                <a:off x="10871986" y="3744346"/>
                <a:ext cx="123120" cy="19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821BBE3-0351-4183-B6A6-4D1B637DF7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854346" y="3726346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CE1C95-45E4-4AD0-BAF7-51139C36E1E8}"/>
                    </a:ext>
                  </a:extLst>
                </p14:cNvPr>
                <p14:cNvContentPartPr/>
                <p14:nvPr/>
              </p14:nvContentPartPr>
              <p14:xfrm>
                <a:off x="11098426" y="3927946"/>
                <a:ext cx="32760" cy="2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CE1C95-45E4-4AD0-BAF7-51139C36E1E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080786" y="3909946"/>
                  <a:ext cx="68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CADE1E-3289-4B14-9341-AD07D9AEAE09}"/>
                    </a:ext>
                  </a:extLst>
                </p14:cNvPr>
                <p14:cNvContentPartPr/>
                <p14:nvPr/>
              </p14:nvContentPartPr>
              <p14:xfrm>
                <a:off x="11318386" y="3677026"/>
                <a:ext cx="353520" cy="273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CADE1E-3289-4B14-9341-AD07D9AEAE0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300386" y="3659026"/>
                  <a:ext cx="389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5C3A7E3-D00F-4BD0-8D1E-3804CC5A5711}"/>
                    </a:ext>
                  </a:extLst>
                </p14:cNvPr>
                <p14:cNvContentPartPr/>
                <p14:nvPr/>
              </p14:nvContentPartPr>
              <p14:xfrm>
                <a:off x="11694946" y="3664786"/>
                <a:ext cx="212400" cy="30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5C3A7E3-D00F-4BD0-8D1E-3804CC5A571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676946" y="3647146"/>
                  <a:ext cx="248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6DF570-4E24-475C-BE63-98843379BD93}"/>
                    </a:ext>
                  </a:extLst>
                </p14:cNvPr>
                <p14:cNvContentPartPr/>
                <p14:nvPr/>
              </p14:nvContentPartPr>
              <p14:xfrm>
                <a:off x="11887546" y="3673066"/>
                <a:ext cx="140400" cy="201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6DF570-4E24-475C-BE63-98843379BD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869906" y="3655426"/>
                  <a:ext cx="176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775110-758A-4B9C-AA8A-9DCAFE0C66AD}"/>
                    </a:ext>
                  </a:extLst>
                </p14:cNvPr>
                <p14:cNvContentPartPr/>
                <p14:nvPr/>
              </p14:nvContentPartPr>
              <p14:xfrm>
                <a:off x="11974306" y="3841546"/>
                <a:ext cx="51480" cy="60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775110-758A-4B9C-AA8A-9DCAFE0C66A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956306" y="3823906"/>
                  <a:ext cx="87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664F7B-3895-42C7-A115-F46E9BB40BF0}"/>
                    </a:ext>
                  </a:extLst>
                </p14:cNvPr>
                <p14:cNvContentPartPr/>
                <p14:nvPr/>
              </p14:nvContentPartPr>
              <p14:xfrm>
                <a:off x="12030106" y="3696466"/>
                <a:ext cx="181440" cy="359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664F7B-3895-42C7-A115-F46E9BB40BF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012466" y="3678466"/>
                  <a:ext cx="21708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E625B35-C564-4C95-89E0-CA83CF8953D4}"/>
                  </a:ext>
                </a:extLst>
              </p14:cNvPr>
              <p14:cNvContentPartPr/>
              <p14:nvPr/>
            </p14:nvContentPartPr>
            <p14:xfrm>
              <a:off x="7908380" y="2465986"/>
              <a:ext cx="143280" cy="15498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E625B35-C564-4C95-89E0-CA83CF8953D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890380" y="2448346"/>
                <a:ext cx="17892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E657F8F-BB7A-4A75-9DE7-2126E6DBD02E}"/>
                  </a:ext>
                </a:extLst>
              </p14:cNvPr>
              <p14:cNvContentPartPr/>
              <p14:nvPr/>
            </p14:nvContentPartPr>
            <p14:xfrm>
              <a:off x="7933220" y="4310626"/>
              <a:ext cx="4371120" cy="322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E657F8F-BB7A-4A75-9DE7-2126E6DBD02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915220" y="4292626"/>
                <a:ext cx="4406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F53F8B3-0020-4226-BDB4-CCFB8ADB4A51}"/>
                  </a:ext>
                </a:extLst>
              </p14:cNvPr>
              <p14:cNvContentPartPr/>
              <p14:nvPr/>
            </p14:nvContentPartPr>
            <p14:xfrm>
              <a:off x="8184860" y="2244586"/>
              <a:ext cx="2994120" cy="429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F53F8B3-0020-4226-BDB4-CCFB8ADB4A5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167220" y="2226586"/>
                <a:ext cx="3029760" cy="4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37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688F7-44A9-4B01-BDED-E73D1F2F1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Global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AA31E-A137-46F8-85AE-332BFD5EF4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1"/>
            <a:ext cx="11203710" cy="5652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Example 2: </a:t>
            </a:r>
            <a:r>
              <a:rPr lang="en-US" b="1" dirty="0" err="1"/>
              <a:t>Atmost</a:t>
            </a:r>
            <a:r>
              <a:rPr lang="en-US" b="1" dirty="0"/>
              <a:t> constraint</a:t>
            </a:r>
            <a:r>
              <a:rPr lang="en-US" dirty="0"/>
              <a:t>: in the car assembly scheduling problem,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>
                <a:sym typeface="Wingdings" panose="05000000000000000000" pitchFamily="2" charset="2"/>
              </a:rPr>
              <a:t> Enforce </a:t>
            </a:r>
            <a:r>
              <a:rPr lang="en-US" dirty="0">
                <a:sym typeface="Wingdings" panose="05000000000000000000" pitchFamily="2" charset="2"/>
              </a:rPr>
              <a:t>consistency by </a:t>
            </a:r>
            <a:r>
              <a:rPr lang="en-US" b="1" dirty="0">
                <a:sym typeface="Wingdings" panose="05000000000000000000" pitchFamily="2" charset="2"/>
              </a:rPr>
              <a:t>deleting the maximum value of any domain </a:t>
            </a:r>
            <a:r>
              <a:rPr lang="en-US">
                <a:sym typeface="Wingdings" panose="05000000000000000000" pitchFamily="2" charset="2"/>
              </a:rPr>
              <a:t>if </a:t>
            </a:r>
            <a:endParaRPr lang="en-US" strike="sngStrike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D4978E-2405-44BF-896E-62BE15AF861E}"/>
                  </a:ext>
                </a:extLst>
              </p14:cNvPr>
              <p14:cNvContentPartPr/>
              <p14:nvPr/>
            </p14:nvContentPartPr>
            <p14:xfrm>
              <a:off x="6143746" y="2232929"/>
              <a:ext cx="29880" cy="1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D4978E-2405-44BF-896E-62BE15AF8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6106" y="2214929"/>
                <a:ext cx="65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2F5E3B-8F74-48FE-A606-573D2FA2B5C4}"/>
                  </a:ext>
                </a:extLst>
              </p14:cNvPr>
              <p14:cNvContentPartPr/>
              <p14:nvPr/>
            </p14:nvContentPartPr>
            <p14:xfrm>
              <a:off x="5805346" y="1329329"/>
              <a:ext cx="2007720" cy="7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2F5E3B-8F74-48FE-A606-573D2FA2B5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7706" y="1311329"/>
                <a:ext cx="204336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55F239E-FC36-448C-9605-158528791DDD}"/>
              </a:ext>
            </a:extLst>
          </p:cNvPr>
          <p:cNvGrpSpPr/>
          <p:nvPr/>
        </p:nvGrpSpPr>
        <p:grpSpPr>
          <a:xfrm>
            <a:off x="5921626" y="1586009"/>
            <a:ext cx="1342800" cy="329040"/>
            <a:chOff x="5921626" y="1586009"/>
            <a:chExt cx="13428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359E9A-7436-4A10-9EF1-D8B6ECC5CA69}"/>
                    </a:ext>
                  </a:extLst>
                </p14:cNvPr>
                <p14:cNvContentPartPr/>
                <p14:nvPr/>
              </p14:nvContentPartPr>
              <p14:xfrm>
                <a:off x="5981026" y="1620569"/>
                <a:ext cx="41400" cy="19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359E9A-7436-4A10-9EF1-D8B6ECC5CA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63026" y="1602569"/>
                  <a:ext cx="77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C5A7E7-21FB-4EED-99B2-F84A35C5816C}"/>
                    </a:ext>
                  </a:extLst>
                </p14:cNvPr>
                <p14:cNvContentPartPr/>
                <p14:nvPr/>
              </p14:nvContentPartPr>
              <p14:xfrm>
                <a:off x="5921626" y="1592129"/>
                <a:ext cx="17244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C5A7E7-21FB-4EED-99B2-F84A35C581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03986" y="1574489"/>
                  <a:ext cx="208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295C60-0FC8-421C-A16B-B880CBCEEF1B}"/>
                    </a:ext>
                  </a:extLst>
                </p14:cNvPr>
                <p14:cNvContentPartPr/>
                <p14:nvPr/>
              </p14:nvContentPartPr>
              <p14:xfrm>
                <a:off x="6158146" y="1685729"/>
                <a:ext cx="347040" cy="22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295C60-0FC8-421C-A16B-B880CBCEE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0506" y="1667729"/>
                  <a:ext cx="382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339BBB-BC87-49EA-9362-D326145EA9F4}"/>
                    </a:ext>
                  </a:extLst>
                </p14:cNvPr>
                <p14:cNvContentPartPr/>
                <p14:nvPr/>
              </p14:nvContentPartPr>
              <p14:xfrm>
                <a:off x="6603106" y="1630289"/>
                <a:ext cx="100440" cy="28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339BBB-BC87-49EA-9362-D326145EA9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85466" y="1612289"/>
                  <a:ext cx="136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CD6DFB-232F-43F8-8678-0046CB07C8E6}"/>
                    </a:ext>
                  </a:extLst>
                </p14:cNvPr>
                <p14:cNvContentPartPr/>
                <p14:nvPr/>
              </p14:nvContentPartPr>
              <p14:xfrm>
                <a:off x="6684466" y="1768529"/>
                <a:ext cx="114120" cy="6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CD6DFB-232F-43F8-8678-0046CB07C8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6826" y="1750889"/>
                  <a:ext cx="149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0F7F0-22E8-4AE5-9FE3-0DB0CCA0A5A7}"/>
                    </a:ext>
                  </a:extLst>
                </p14:cNvPr>
                <p14:cNvContentPartPr/>
                <p14:nvPr/>
              </p14:nvContentPartPr>
              <p14:xfrm>
                <a:off x="7109986" y="1586009"/>
                <a:ext cx="154440" cy="23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0F7F0-22E8-4AE5-9FE3-0DB0CCA0A5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91986" y="1568009"/>
                  <a:ext cx="1900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C038C3-18CF-4F60-AB1A-81159984F26C}"/>
              </a:ext>
            </a:extLst>
          </p:cNvPr>
          <p:cNvGrpSpPr/>
          <p:nvPr/>
        </p:nvGrpSpPr>
        <p:grpSpPr>
          <a:xfrm>
            <a:off x="5891386" y="2054369"/>
            <a:ext cx="1349640" cy="289080"/>
            <a:chOff x="5891386" y="2054369"/>
            <a:chExt cx="13496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86E1C8-33FE-4BC1-B34A-3A5E66C4BDF9}"/>
                    </a:ext>
                  </a:extLst>
                </p14:cNvPr>
                <p14:cNvContentPartPr/>
                <p14:nvPr/>
              </p14:nvContentPartPr>
              <p14:xfrm>
                <a:off x="7039066" y="2054369"/>
                <a:ext cx="201960" cy="28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86E1C8-33FE-4BC1-B34A-3A5E66C4BD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21426" y="2036369"/>
                  <a:ext cx="237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7A65D1-DB01-4672-B1B5-0CD719C9FB20}"/>
                    </a:ext>
                  </a:extLst>
                </p14:cNvPr>
                <p14:cNvContentPartPr/>
                <p14:nvPr/>
              </p14:nvContentPartPr>
              <p14:xfrm>
                <a:off x="5891386" y="2229689"/>
                <a:ext cx="917280" cy="9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7A65D1-DB01-4672-B1B5-0CD719C9FB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73386" y="2211689"/>
                  <a:ext cx="95292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57BA56-A0DD-4BCD-85EB-EC525FA99CFA}"/>
                  </a:ext>
                </a:extLst>
              </p14:cNvPr>
              <p14:cNvContentPartPr/>
              <p14:nvPr/>
            </p14:nvContentPartPr>
            <p14:xfrm>
              <a:off x="5928106" y="2617049"/>
              <a:ext cx="695880" cy="9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57BA56-A0DD-4BCD-85EB-EC525FA99C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0106" y="2599409"/>
                <a:ext cx="73152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B918A-1A50-449C-8D4D-05E1F2D6AF13}"/>
              </a:ext>
            </a:extLst>
          </p:cNvPr>
          <p:cNvGrpSpPr/>
          <p:nvPr/>
        </p:nvGrpSpPr>
        <p:grpSpPr>
          <a:xfrm>
            <a:off x="5884186" y="2965889"/>
            <a:ext cx="1259280" cy="352440"/>
            <a:chOff x="5884186" y="2965889"/>
            <a:chExt cx="12592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65652B-B7FB-40D4-9EB9-883DD123319E}"/>
                    </a:ext>
                  </a:extLst>
                </p14:cNvPr>
                <p14:cNvContentPartPr/>
                <p14:nvPr/>
              </p14:nvContentPartPr>
              <p14:xfrm>
                <a:off x="6943666" y="2965889"/>
                <a:ext cx="183600" cy="15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65652B-B7FB-40D4-9EB9-883DD12331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25666" y="2948249"/>
                  <a:ext cx="219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8F81E4-6651-4EB4-BF7E-774AB9CBBF40}"/>
                    </a:ext>
                  </a:extLst>
                </p14:cNvPr>
                <p14:cNvContentPartPr/>
                <p14:nvPr/>
              </p14:nvContentPartPr>
              <p14:xfrm>
                <a:off x="7058866" y="3049769"/>
                <a:ext cx="8460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8F81E4-6651-4EB4-BF7E-774AB9CBBF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0866" y="3032129"/>
                  <a:ext cx="120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395CD8-3CEF-4F08-9A0C-92445A408B79}"/>
                    </a:ext>
                  </a:extLst>
                </p14:cNvPr>
                <p14:cNvContentPartPr/>
                <p14:nvPr/>
              </p14:nvContentPartPr>
              <p14:xfrm>
                <a:off x="5884186" y="3141569"/>
                <a:ext cx="769320" cy="3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395CD8-3CEF-4F08-9A0C-92445A408B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66546" y="3123929"/>
                  <a:ext cx="80496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19AB70C-EFF3-4516-B322-70B184E01739}"/>
                  </a:ext>
                </a:extLst>
              </p14:cNvPr>
              <p14:cNvContentPartPr/>
              <p14:nvPr/>
            </p14:nvContentPartPr>
            <p14:xfrm>
              <a:off x="7082986" y="2522009"/>
              <a:ext cx="130680" cy="23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19AB70C-EFF3-4516-B322-70B184E0173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65346" y="2504009"/>
                <a:ext cx="16632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A0CF14F-BD00-4DD0-8DC6-1A0235C4F0D0}"/>
              </a:ext>
            </a:extLst>
          </p:cNvPr>
          <p:cNvGrpSpPr/>
          <p:nvPr/>
        </p:nvGrpSpPr>
        <p:grpSpPr>
          <a:xfrm>
            <a:off x="7827826" y="1667009"/>
            <a:ext cx="12960" cy="105480"/>
            <a:chOff x="7827826" y="1667009"/>
            <a:chExt cx="1296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7CEBEF-50AF-4C40-9C41-F4C58FF0D607}"/>
                    </a:ext>
                  </a:extLst>
                </p14:cNvPr>
                <p14:cNvContentPartPr/>
                <p14:nvPr/>
              </p14:nvContentPartPr>
              <p14:xfrm>
                <a:off x="7827826" y="1667009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7CEBEF-50AF-4C40-9C41-F4C58FF0D6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10186" y="16493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433CA3-29DF-4A9C-8697-7D7DE92B0B27}"/>
                    </a:ext>
                  </a:extLst>
                </p14:cNvPr>
                <p14:cNvContentPartPr/>
                <p14:nvPr/>
              </p14:nvContentPartPr>
              <p14:xfrm>
                <a:off x="7837906" y="1746209"/>
                <a:ext cx="2880" cy="26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433CA3-29DF-4A9C-8697-7D7DE92B0B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9906" y="1728209"/>
                  <a:ext cx="385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65B34B-6EBF-4885-9A6B-291DFC75213B}"/>
              </a:ext>
            </a:extLst>
          </p:cNvPr>
          <p:cNvGrpSpPr/>
          <p:nvPr/>
        </p:nvGrpSpPr>
        <p:grpSpPr>
          <a:xfrm>
            <a:off x="8348386" y="1577729"/>
            <a:ext cx="276120" cy="364680"/>
            <a:chOff x="8348386" y="1577729"/>
            <a:chExt cx="276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679432-7736-4571-AFC7-14B718DB1559}"/>
                    </a:ext>
                  </a:extLst>
                </p14:cNvPr>
                <p14:cNvContentPartPr/>
                <p14:nvPr/>
              </p14:nvContentPartPr>
              <p14:xfrm>
                <a:off x="8348386" y="1577729"/>
                <a:ext cx="217440" cy="21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679432-7736-4571-AFC7-14B718DB15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30746" y="1560089"/>
                  <a:ext cx="25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AD0345-ABD8-45DC-844F-E80E663DBF4C}"/>
                    </a:ext>
                  </a:extLst>
                </p14:cNvPr>
                <p14:cNvContentPartPr/>
                <p14:nvPr/>
              </p14:nvContentPartPr>
              <p14:xfrm>
                <a:off x="8503546" y="1802369"/>
                <a:ext cx="120960" cy="140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AD0345-ABD8-45DC-844F-E80E663DBF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85906" y="1784729"/>
                  <a:ext cx="1566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153094-533A-430C-9B82-A9F293C1BCC1}"/>
              </a:ext>
            </a:extLst>
          </p:cNvPr>
          <p:cNvGrpSpPr/>
          <p:nvPr/>
        </p:nvGrpSpPr>
        <p:grpSpPr>
          <a:xfrm>
            <a:off x="8240746" y="2062649"/>
            <a:ext cx="430560" cy="713160"/>
            <a:chOff x="8240746" y="2062649"/>
            <a:chExt cx="43056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8D8E42-2935-4C69-A715-1BECA2B73500}"/>
                    </a:ext>
                  </a:extLst>
                </p14:cNvPr>
                <p14:cNvContentPartPr/>
                <p14:nvPr/>
              </p14:nvContentPartPr>
              <p14:xfrm>
                <a:off x="8253346" y="2062649"/>
                <a:ext cx="168840" cy="25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8D8E42-2935-4C69-A715-1BECA2B735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5346" y="2044649"/>
                  <a:ext cx="204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725870-C87D-45B1-B414-3DBFB2051083}"/>
                    </a:ext>
                  </a:extLst>
                </p14:cNvPr>
                <p14:cNvContentPartPr/>
                <p14:nvPr/>
              </p14:nvContentPartPr>
              <p14:xfrm>
                <a:off x="8470426" y="2230409"/>
                <a:ext cx="200880" cy="227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725870-C87D-45B1-B414-3DBFB20510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52786" y="2212409"/>
                  <a:ext cx="236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D81291-8235-4E0E-88AD-A6A973B19915}"/>
                    </a:ext>
                  </a:extLst>
                </p14:cNvPr>
                <p14:cNvContentPartPr/>
                <p14:nvPr/>
              </p14:nvContentPartPr>
              <p14:xfrm>
                <a:off x="8240746" y="2561969"/>
                <a:ext cx="174240" cy="21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D81291-8235-4E0E-88AD-A6A973B199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2746" y="2544329"/>
                  <a:ext cx="2098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7EB1FA-DC6D-47DD-8CF3-2CE2130E46E7}"/>
              </a:ext>
            </a:extLst>
          </p:cNvPr>
          <p:cNvGrpSpPr/>
          <p:nvPr/>
        </p:nvGrpSpPr>
        <p:grpSpPr>
          <a:xfrm>
            <a:off x="8172706" y="3052289"/>
            <a:ext cx="377280" cy="362160"/>
            <a:chOff x="8172706" y="3052289"/>
            <a:chExt cx="3772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F77DFE-A38A-4A85-8A2D-7FC48A8B4803}"/>
                    </a:ext>
                  </a:extLst>
                </p14:cNvPr>
                <p14:cNvContentPartPr/>
                <p14:nvPr/>
              </p14:nvContentPartPr>
              <p14:xfrm>
                <a:off x="8180626" y="3072449"/>
                <a:ext cx="161640" cy="14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F77DFE-A38A-4A85-8A2D-7FC48A8B48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2626" y="3054449"/>
                  <a:ext cx="197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1ADEC8-E35F-435A-B1BA-93D47CC983C7}"/>
                    </a:ext>
                  </a:extLst>
                </p14:cNvPr>
                <p14:cNvContentPartPr/>
                <p14:nvPr/>
              </p14:nvContentPartPr>
              <p14:xfrm>
                <a:off x="8172706" y="3052289"/>
                <a:ext cx="178200" cy="263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1ADEC8-E35F-435A-B1BA-93D47CC983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55066" y="3034289"/>
                  <a:ext cx="213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445246-28CE-4E10-A984-0C64105C406A}"/>
                    </a:ext>
                  </a:extLst>
                </p14:cNvPr>
                <p14:cNvContentPartPr/>
                <p14:nvPr/>
              </p14:nvContentPartPr>
              <p14:xfrm>
                <a:off x="8412466" y="3197369"/>
                <a:ext cx="137520" cy="134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445246-28CE-4E10-A984-0C64105C40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94466" y="3179369"/>
                  <a:ext cx="173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F39DDA-1514-49CE-AAB9-6045A947919E}"/>
                    </a:ext>
                  </a:extLst>
                </p14:cNvPr>
                <p14:cNvContentPartPr/>
                <p14:nvPr/>
              </p14:nvContentPartPr>
              <p14:xfrm>
                <a:off x="8504626" y="3215009"/>
                <a:ext cx="34560" cy="19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F39DDA-1514-49CE-AAB9-6045A94791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86986" y="3197369"/>
                  <a:ext cx="702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62A817-05FA-4FEF-A692-DA2ACB1E8F50}"/>
                  </a:ext>
                </a:extLst>
              </p14:cNvPr>
              <p14:cNvContentPartPr/>
              <p14:nvPr/>
            </p14:nvContentPartPr>
            <p14:xfrm>
              <a:off x="8462506" y="2738369"/>
              <a:ext cx="81360" cy="160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62A817-05FA-4FEF-A692-DA2ACB1E8F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44506" y="2720729"/>
                <a:ext cx="11700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DD908A4B-F80E-4BB1-BF21-E89C37270784}"/>
              </a:ext>
            </a:extLst>
          </p:cNvPr>
          <p:cNvGrpSpPr/>
          <p:nvPr/>
        </p:nvGrpSpPr>
        <p:grpSpPr>
          <a:xfrm>
            <a:off x="9323986" y="1487009"/>
            <a:ext cx="2721240" cy="987480"/>
            <a:chOff x="9323986" y="1487009"/>
            <a:chExt cx="2721240" cy="9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1AA52C-02A8-4EDC-9DB9-F1B1C325AEE3}"/>
                    </a:ext>
                  </a:extLst>
                </p14:cNvPr>
                <p14:cNvContentPartPr/>
                <p14:nvPr/>
              </p14:nvContentPartPr>
              <p14:xfrm>
                <a:off x="9323986" y="1492769"/>
                <a:ext cx="118080" cy="28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1AA52C-02A8-4EDC-9DB9-F1B1C325AE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6346" y="1475129"/>
                  <a:ext cx="153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2CA9A6-433A-4B88-BAC2-95D0B05CB814}"/>
                    </a:ext>
                  </a:extLst>
                </p14:cNvPr>
                <p14:cNvContentPartPr/>
                <p14:nvPr/>
              </p14:nvContentPartPr>
              <p14:xfrm>
                <a:off x="9448546" y="1632809"/>
                <a:ext cx="156240" cy="174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2CA9A6-433A-4B88-BAC2-95D0B05CB8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30546" y="1614809"/>
                  <a:ext cx="191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502DD3-B8B0-4C22-82CE-4F42CB8244A1}"/>
                    </a:ext>
                  </a:extLst>
                </p14:cNvPr>
                <p14:cNvContentPartPr/>
                <p14:nvPr/>
              </p14:nvContentPartPr>
              <p14:xfrm>
                <a:off x="9816466" y="1517969"/>
                <a:ext cx="43200" cy="281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502DD3-B8B0-4C22-82CE-4F42CB8244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98466" y="1500329"/>
                  <a:ext cx="78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448EB4-DD7C-4379-9B6A-C3F9236987E4}"/>
                    </a:ext>
                  </a:extLst>
                </p14:cNvPr>
                <p14:cNvContentPartPr/>
                <p14:nvPr/>
              </p14:nvContentPartPr>
              <p14:xfrm>
                <a:off x="9762826" y="1654409"/>
                <a:ext cx="197280" cy="45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448EB4-DD7C-4379-9B6A-C3F9236987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44826" y="1636409"/>
                  <a:ext cx="232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24B32B-53D5-4290-A096-9660009B7EEC}"/>
                    </a:ext>
                  </a:extLst>
                </p14:cNvPr>
                <p14:cNvContentPartPr/>
                <p14:nvPr/>
              </p14:nvContentPartPr>
              <p14:xfrm>
                <a:off x="10110226" y="1517609"/>
                <a:ext cx="171000" cy="24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24B32B-53D5-4290-A096-9660009B7E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2226" y="1499969"/>
                  <a:ext cx="206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62562-A67D-437B-AE97-0701BE439E67}"/>
                    </a:ext>
                  </a:extLst>
                </p14:cNvPr>
                <p14:cNvContentPartPr/>
                <p14:nvPr/>
              </p14:nvContentPartPr>
              <p14:xfrm>
                <a:off x="10329466" y="1673489"/>
                <a:ext cx="43200" cy="12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62562-A67D-437B-AE97-0701BE439E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1466" y="1655849"/>
                  <a:ext cx="78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1EAB36-0422-471C-BE77-0513306316B7}"/>
                    </a:ext>
                  </a:extLst>
                </p14:cNvPr>
                <p14:cNvContentPartPr/>
                <p14:nvPr/>
              </p14:nvContentPartPr>
              <p14:xfrm>
                <a:off x="10320466" y="1659089"/>
                <a:ext cx="153360" cy="14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1EAB36-0422-471C-BE77-0513306316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02826" y="1641089"/>
                  <a:ext cx="189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ACF075-22C6-4825-9B2F-F371BE0701C0}"/>
                    </a:ext>
                  </a:extLst>
                </p14:cNvPr>
                <p14:cNvContentPartPr/>
                <p14:nvPr/>
              </p14:nvContentPartPr>
              <p14:xfrm>
                <a:off x="10599826" y="1542449"/>
                <a:ext cx="132840" cy="25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ACF075-22C6-4825-9B2F-F371BE0701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81826" y="1524449"/>
                  <a:ext cx="168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E343E1-AA23-4423-A9DB-51690BA14CFA}"/>
                    </a:ext>
                  </a:extLst>
                </p14:cNvPr>
                <p14:cNvContentPartPr/>
                <p14:nvPr/>
              </p14:nvContentPartPr>
              <p14:xfrm>
                <a:off x="10850026" y="1487009"/>
                <a:ext cx="153000" cy="27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E343E1-AA23-4423-A9DB-51690BA14C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32026" y="1469009"/>
                  <a:ext cx="188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672D0D-591A-4A3A-AD28-71D02C869285}"/>
                    </a:ext>
                  </a:extLst>
                </p14:cNvPr>
                <p14:cNvContentPartPr/>
                <p14:nvPr/>
              </p14:nvContentPartPr>
              <p14:xfrm>
                <a:off x="10993306" y="1708409"/>
                <a:ext cx="48960" cy="19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672D0D-591A-4A3A-AD28-71D02C8692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75666" y="1690769"/>
                  <a:ext cx="84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609174-5B3B-41BE-8BE8-09DE511415C3}"/>
                    </a:ext>
                  </a:extLst>
                </p14:cNvPr>
                <p14:cNvContentPartPr/>
                <p14:nvPr/>
              </p14:nvContentPartPr>
              <p14:xfrm>
                <a:off x="11254306" y="1530209"/>
                <a:ext cx="99720" cy="297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609174-5B3B-41BE-8BE8-09DE511415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6306" y="1512209"/>
                  <a:ext cx="135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1B53A7F-E879-4B6A-AA4E-D1E971D5CAF2}"/>
                    </a:ext>
                  </a:extLst>
                </p14:cNvPr>
                <p14:cNvContentPartPr/>
                <p14:nvPr/>
              </p14:nvContentPartPr>
              <p14:xfrm>
                <a:off x="11490826" y="1556489"/>
                <a:ext cx="15876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1B53A7F-E879-4B6A-AA4E-D1E971D5CA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72826" y="1538489"/>
                  <a:ext cx="19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A50FCB-7164-4558-AE41-21B35C092182}"/>
                    </a:ext>
                  </a:extLst>
                </p14:cNvPr>
                <p14:cNvContentPartPr/>
                <p14:nvPr/>
              </p14:nvContentPartPr>
              <p14:xfrm>
                <a:off x="11572906" y="1714889"/>
                <a:ext cx="27360" cy="25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A50FCB-7164-4558-AE41-21B35C092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55266" y="1696889"/>
                  <a:ext cx="63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E94E24-A2FF-442F-AF45-5BFD44FD0EB9}"/>
                    </a:ext>
                  </a:extLst>
                </p14:cNvPr>
                <p14:cNvContentPartPr/>
                <p14:nvPr/>
              </p14:nvContentPartPr>
              <p14:xfrm>
                <a:off x="11572906" y="1739729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E94E24-A2FF-442F-AF45-5BFD44FD0E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55266" y="17217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6BF569-36F4-4C1C-9346-FA1F9DCA06E9}"/>
                    </a:ext>
                  </a:extLst>
                </p14:cNvPr>
                <p14:cNvContentPartPr/>
                <p14:nvPr/>
              </p14:nvContentPartPr>
              <p14:xfrm>
                <a:off x="11565346" y="1698689"/>
                <a:ext cx="110880" cy="32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6BF569-36F4-4C1C-9346-FA1F9DCA06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47706" y="1680689"/>
                  <a:ext cx="1465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548D27-3355-46FD-9CD3-30AFA26615FF}"/>
                    </a:ext>
                  </a:extLst>
                </p14:cNvPr>
                <p14:cNvContentPartPr/>
                <p14:nvPr/>
              </p14:nvContentPartPr>
              <p14:xfrm>
                <a:off x="11302906" y="2096849"/>
                <a:ext cx="182880" cy="257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548D27-3355-46FD-9CD3-30AFA26615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84906" y="2079209"/>
                  <a:ext cx="218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E975F1-1BE5-43BB-8F8A-EE46AE63C276}"/>
                    </a:ext>
                  </a:extLst>
                </p14:cNvPr>
                <p14:cNvContentPartPr/>
                <p14:nvPr/>
              </p14:nvContentPartPr>
              <p14:xfrm>
                <a:off x="11269426" y="2386649"/>
                <a:ext cx="222480" cy="59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E975F1-1BE5-43BB-8F8A-EE46AE63C2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51786" y="2369009"/>
                  <a:ext cx="258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908C11A-68AC-45A2-876B-9F910B04C72A}"/>
                    </a:ext>
                  </a:extLst>
                </p14:cNvPr>
                <p14:cNvContentPartPr/>
                <p14:nvPr/>
              </p14:nvContentPartPr>
              <p14:xfrm>
                <a:off x="11677666" y="2281889"/>
                <a:ext cx="108720" cy="155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908C11A-68AC-45A2-876B-9F910B04C7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60026" y="2264249"/>
                  <a:ext cx="144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C80E37-6D97-4D66-A23D-ECA0F2730650}"/>
                    </a:ext>
                  </a:extLst>
                </p14:cNvPr>
                <p14:cNvContentPartPr/>
                <p14:nvPr/>
              </p14:nvContentPartPr>
              <p14:xfrm>
                <a:off x="11833546" y="2347769"/>
                <a:ext cx="211680" cy="126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C80E37-6D97-4D66-A23D-ECA0F27306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815906" y="2330129"/>
                  <a:ext cx="2473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05F6584-DF9C-475D-96CA-474863F0D855}"/>
              </a:ext>
            </a:extLst>
          </p:cNvPr>
          <p:cNvGrpSpPr/>
          <p:nvPr/>
        </p:nvGrpSpPr>
        <p:grpSpPr>
          <a:xfrm>
            <a:off x="8998186" y="2463689"/>
            <a:ext cx="1332360" cy="514440"/>
            <a:chOff x="8998186" y="2463689"/>
            <a:chExt cx="133236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B3C77CD-2E49-4D66-930F-7E21FEB93483}"/>
                    </a:ext>
                  </a:extLst>
                </p14:cNvPr>
                <p14:cNvContentPartPr/>
                <p14:nvPr/>
              </p14:nvContentPartPr>
              <p14:xfrm>
                <a:off x="8998186" y="2463689"/>
                <a:ext cx="232200" cy="300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B3C77CD-2E49-4D66-930F-7E21FEB9348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80186" y="2446049"/>
                  <a:ext cx="267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69217A8-DFD1-4023-982F-20F1C010EBA0}"/>
                    </a:ext>
                  </a:extLst>
                </p14:cNvPr>
                <p14:cNvContentPartPr/>
                <p14:nvPr/>
              </p14:nvContentPartPr>
              <p14:xfrm>
                <a:off x="9248746" y="2669609"/>
                <a:ext cx="146520" cy="168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69217A8-DFD1-4023-982F-20F1C010EBA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31106" y="2651609"/>
                  <a:ext cx="18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890CBC-A963-4DFF-9BDD-5FAE2905631D}"/>
                    </a:ext>
                  </a:extLst>
                </p14:cNvPr>
                <p14:cNvContentPartPr/>
                <p14:nvPr/>
              </p14:nvContentPartPr>
              <p14:xfrm>
                <a:off x="9694786" y="2574569"/>
                <a:ext cx="47880" cy="26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890CBC-A963-4DFF-9BDD-5FAE2905631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76786" y="2556569"/>
                  <a:ext cx="83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FBE795-57E8-49B6-9CCA-5D80F754533D}"/>
                    </a:ext>
                  </a:extLst>
                </p14:cNvPr>
                <p14:cNvContentPartPr/>
                <p14:nvPr/>
              </p14:nvContentPartPr>
              <p14:xfrm>
                <a:off x="9621346" y="2651969"/>
                <a:ext cx="171360" cy="60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FBE795-57E8-49B6-9CCA-5D80F75453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03346" y="2633969"/>
                  <a:ext cx="207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B66303-6852-408B-BF47-A8501AB38066}"/>
                    </a:ext>
                  </a:extLst>
                </p14:cNvPr>
                <p14:cNvContentPartPr/>
                <p14:nvPr/>
              </p14:nvContentPartPr>
              <p14:xfrm>
                <a:off x="9966586" y="2496089"/>
                <a:ext cx="215280" cy="332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B66303-6852-408B-BF47-A8501AB380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48946" y="2478449"/>
                  <a:ext cx="250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9646B06-4301-45D8-A71B-41B2F2B6772E}"/>
                    </a:ext>
                  </a:extLst>
                </p14:cNvPr>
                <p14:cNvContentPartPr/>
                <p14:nvPr/>
              </p14:nvContentPartPr>
              <p14:xfrm>
                <a:off x="10230826" y="2707409"/>
                <a:ext cx="99720" cy="270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9646B06-4301-45D8-A71B-41B2F2B6772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13186" y="2689769"/>
                  <a:ext cx="13536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D994A9-2909-4F6C-90D8-E25F67E35C71}"/>
              </a:ext>
            </a:extLst>
          </p:cNvPr>
          <p:cNvGrpSpPr/>
          <p:nvPr/>
        </p:nvGrpSpPr>
        <p:grpSpPr>
          <a:xfrm>
            <a:off x="10681186" y="2568089"/>
            <a:ext cx="277200" cy="476640"/>
            <a:chOff x="10681186" y="2568089"/>
            <a:chExt cx="277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24F41DE-7806-4792-A7F6-E8D9C672F531}"/>
                    </a:ext>
                  </a:extLst>
                </p14:cNvPr>
                <p14:cNvContentPartPr/>
                <p14:nvPr/>
              </p14:nvContentPartPr>
              <p14:xfrm>
                <a:off x="10736266" y="2568089"/>
                <a:ext cx="222120" cy="33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24F41DE-7806-4792-A7F6-E8D9C672F5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18266" y="2550089"/>
                  <a:ext cx="257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18C23DD-98EA-47A2-8503-AD981D7343E3}"/>
                    </a:ext>
                  </a:extLst>
                </p14:cNvPr>
                <p14:cNvContentPartPr/>
                <p14:nvPr/>
              </p14:nvContentPartPr>
              <p14:xfrm>
                <a:off x="10681186" y="2916209"/>
                <a:ext cx="273600" cy="12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18C23DD-98EA-47A2-8503-AD981D7343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63546" y="2898209"/>
                  <a:ext cx="3092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00709F-EA13-4FB9-A8D8-842275990D24}"/>
              </a:ext>
            </a:extLst>
          </p:cNvPr>
          <p:cNvGrpSpPr/>
          <p:nvPr/>
        </p:nvGrpSpPr>
        <p:grpSpPr>
          <a:xfrm>
            <a:off x="11277706" y="2779049"/>
            <a:ext cx="438840" cy="234000"/>
            <a:chOff x="11277706" y="2779049"/>
            <a:chExt cx="4388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D38E4F-AC0E-4985-B63C-74EDA8C93482}"/>
                    </a:ext>
                  </a:extLst>
                </p14:cNvPr>
                <p14:cNvContentPartPr/>
                <p14:nvPr/>
              </p14:nvContentPartPr>
              <p14:xfrm>
                <a:off x="11277706" y="2779049"/>
                <a:ext cx="156240" cy="234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D38E4F-AC0E-4985-B63C-74EDA8C9348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59706" y="2761049"/>
                  <a:ext cx="191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969CD6-2096-46B2-8B5D-B30C281CCC5B}"/>
                    </a:ext>
                  </a:extLst>
                </p14:cNvPr>
                <p14:cNvContentPartPr/>
                <p14:nvPr/>
              </p14:nvContentPartPr>
              <p14:xfrm>
                <a:off x="11597026" y="2833049"/>
                <a:ext cx="119520" cy="158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969CD6-2096-46B2-8B5D-B30C281CCC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79386" y="2815049"/>
                  <a:ext cx="1551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F3F0B0-2C3F-4E5E-A8EA-8B8D7F4AFEA1}"/>
              </a:ext>
            </a:extLst>
          </p:cNvPr>
          <p:cNvGrpSpPr/>
          <p:nvPr/>
        </p:nvGrpSpPr>
        <p:grpSpPr>
          <a:xfrm>
            <a:off x="9226426" y="3058769"/>
            <a:ext cx="651960" cy="340200"/>
            <a:chOff x="9226426" y="3058769"/>
            <a:chExt cx="6519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8B321DE-9310-462B-9986-5721B17A51F0}"/>
                    </a:ext>
                  </a:extLst>
                </p14:cNvPr>
                <p14:cNvContentPartPr/>
                <p14:nvPr/>
              </p14:nvContentPartPr>
              <p14:xfrm>
                <a:off x="9226426" y="3058769"/>
                <a:ext cx="197280" cy="340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8B321DE-9310-462B-9986-5721B17A51F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08426" y="3040769"/>
                  <a:ext cx="232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69F1F7C-8F77-4AF0-8F1D-2770B0EAFB6C}"/>
                    </a:ext>
                  </a:extLst>
                </p14:cNvPr>
                <p14:cNvContentPartPr/>
                <p14:nvPr/>
              </p14:nvContentPartPr>
              <p14:xfrm>
                <a:off x="9460786" y="3154529"/>
                <a:ext cx="123480" cy="14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69F1F7C-8F77-4AF0-8F1D-2770B0EAFB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42786" y="3136529"/>
                  <a:ext cx="159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AC1834-C436-4F21-B3A5-1A1F793ADB8F}"/>
                    </a:ext>
                  </a:extLst>
                </p14:cNvPr>
                <p14:cNvContentPartPr/>
                <p14:nvPr/>
              </p14:nvContentPartPr>
              <p14:xfrm>
                <a:off x="9726826" y="3073169"/>
                <a:ext cx="151560" cy="216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AC1834-C436-4F21-B3A5-1A1F793ADB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09186" y="3055529"/>
                  <a:ext cx="187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B6C15F8-4513-4001-ACE7-C9E355C6E4B8}"/>
              </a:ext>
            </a:extLst>
          </p:cNvPr>
          <p:cNvGrpSpPr/>
          <p:nvPr/>
        </p:nvGrpSpPr>
        <p:grpSpPr>
          <a:xfrm>
            <a:off x="10083946" y="3106289"/>
            <a:ext cx="275400" cy="328320"/>
            <a:chOff x="10083946" y="3106289"/>
            <a:chExt cx="2754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7E87BE-8AC5-402F-BE27-212DEF86351C}"/>
                    </a:ext>
                  </a:extLst>
                </p14:cNvPr>
                <p14:cNvContentPartPr/>
                <p14:nvPr/>
              </p14:nvContentPartPr>
              <p14:xfrm>
                <a:off x="10083946" y="3106289"/>
                <a:ext cx="111960" cy="18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7E87BE-8AC5-402F-BE27-212DEF86351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66306" y="3088289"/>
                  <a:ext cx="147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7E84266-3D45-4988-A6A1-91197A3902E5}"/>
                    </a:ext>
                  </a:extLst>
                </p14:cNvPr>
                <p14:cNvContentPartPr/>
                <p14:nvPr/>
              </p14:nvContentPartPr>
              <p14:xfrm>
                <a:off x="10221826" y="3224729"/>
                <a:ext cx="9540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7E84266-3D45-4988-A6A1-91197A3902E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04186" y="3206729"/>
                  <a:ext cx="131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235434-AE69-4B28-B79F-A7B3CCE854DC}"/>
                    </a:ext>
                  </a:extLst>
                </p14:cNvPr>
                <p14:cNvContentPartPr/>
                <p14:nvPr/>
              </p14:nvContentPartPr>
              <p14:xfrm>
                <a:off x="10324786" y="3235889"/>
                <a:ext cx="34560" cy="19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235434-AE69-4B28-B79F-A7B3CCE854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07146" y="3218249"/>
                  <a:ext cx="702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D95E256-FE52-483C-A7C1-836EF5FCF957}"/>
              </a:ext>
            </a:extLst>
          </p:cNvPr>
          <p:cNvGrpSpPr/>
          <p:nvPr/>
        </p:nvGrpSpPr>
        <p:grpSpPr>
          <a:xfrm>
            <a:off x="10754626" y="3192329"/>
            <a:ext cx="235800" cy="293040"/>
            <a:chOff x="10754626" y="3192329"/>
            <a:chExt cx="2358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5F6085-75F1-40BD-9F9B-62320AEF011D}"/>
                    </a:ext>
                  </a:extLst>
                </p14:cNvPr>
                <p14:cNvContentPartPr/>
                <p14:nvPr/>
              </p14:nvContentPartPr>
              <p14:xfrm>
                <a:off x="10827346" y="3192329"/>
                <a:ext cx="149040" cy="16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5F6085-75F1-40BD-9F9B-62320AEF011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09346" y="3174689"/>
                  <a:ext cx="184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93B7604-F79A-4185-80CD-AAE884F97C94}"/>
                    </a:ext>
                  </a:extLst>
                </p14:cNvPr>
                <p14:cNvContentPartPr/>
                <p14:nvPr/>
              </p14:nvContentPartPr>
              <p14:xfrm>
                <a:off x="10754626" y="3380969"/>
                <a:ext cx="235800" cy="10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93B7604-F79A-4185-80CD-AAE884F97C9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736986" y="3363329"/>
                  <a:ext cx="2714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4ABD88-1A9F-4C76-9A66-B25DD9F8DD77}"/>
                  </a:ext>
                </a:extLst>
              </p14:cNvPr>
              <p14:cNvContentPartPr/>
              <p14:nvPr/>
            </p14:nvContentPartPr>
            <p14:xfrm>
              <a:off x="11230186" y="3361529"/>
              <a:ext cx="363960" cy="169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4ABD88-1A9F-4C76-9A66-B25DD9F8DD7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212186" y="3343889"/>
                <a:ext cx="39960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E06B167-99BC-4DF3-94AA-F7260D8DD105}"/>
              </a:ext>
            </a:extLst>
          </p:cNvPr>
          <p:cNvGrpSpPr/>
          <p:nvPr/>
        </p:nvGrpSpPr>
        <p:grpSpPr>
          <a:xfrm>
            <a:off x="10045786" y="2041769"/>
            <a:ext cx="144360" cy="225360"/>
            <a:chOff x="10045786" y="2041769"/>
            <a:chExt cx="1443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F40E67-74FC-4F4E-B4DD-AFE4F9B74EFB}"/>
                    </a:ext>
                  </a:extLst>
                </p14:cNvPr>
                <p14:cNvContentPartPr/>
                <p14:nvPr/>
              </p14:nvContentPartPr>
              <p14:xfrm>
                <a:off x="10085026" y="2041769"/>
                <a:ext cx="74520" cy="182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F40E67-74FC-4F4E-B4DD-AFE4F9B74E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67026" y="2024129"/>
                  <a:ext cx="110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81DE68-50B7-49DD-89B3-640A235E4581}"/>
                    </a:ext>
                  </a:extLst>
                </p14:cNvPr>
                <p14:cNvContentPartPr/>
                <p14:nvPr/>
              </p14:nvContentPartPr>
              <p14:xfrm>
                <a:off x="10045786" y="2182889"/>
                <a:ext cx="144360" cy="84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81DE68-50B7-49DD-89B3-640A235E45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27786" y="2164889"/>
                  <a:ext cx="180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D7655-EBDF-4EDC-9484-933318F1AA96}"/>
              </a:ext>
            </a:extLst>
          </p:cNvPr>
          <p:cNvGrpSpPr/>
          <p:nvPr/>
        </p:nvGrpSpPr>
        <p:grpSpPr>
          <a:xfrm>
            <a:off x="9445666" y="1126649"/>
            <a:ext cx="169560" cy="231120"/>
            <a:chOff x="9445666" y="1126649"/>
            <a:chExt cx="1695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4FF93E-9D0F-480C-99C2-5454D10C0392}"/>
                    </a:ext>
                  </a:extLst>
                </p14:cNvPr>
                <p14:cNvContentPartPr/>
                <p14:nvPr/>
              </p14:nvContentPartPr>
              <p14:xfrm>
                <a:off x="9522706" y="1126649"/>
                <a:ext cx="92520" cy="5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4FF93E-9D0F-480C-99C2-5454D10C039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05066" y="1108649"/>
                  <a:ext cx="128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FCD6FE-781C-45CA-BF69-A01D14CF4D5D}"/>
                    </a:ext>
                  </a:extLst>
                </p14:cNvPr>
                <p14:cNvContentPartPr/>
                <p14:nvPr/>
              </p14:nvContentPartPr>
              <p14:xfrm>
                <a:off x="9445666" y="1140329"/>
                <a:ext cx="91800" cy="217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FCD6FE-781C-45CA-BF69-A01D14CF4D5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28026" y="1122329"/>
                  <a:ext cx="1274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7EDCC33-036C-4102-A45F-2CF1C32F59D9}"/>
                  </a:ext>
                </a:extLst>
              </p14:cNvPr>
              <p14:cNvContentPartPr/>
              <p14:nvPr/>
            </p14:nvContentPartPr>
            <p14:xfrm>
              <a:off x="10136146" y="1080569"/>
              <a:ext cx="137160" cy="197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7EDCC33-036C-4102-A45F-2CF1C32F59D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18506" y="1062929"/>
                <a:ext cx="172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25CF29C-64D7-4FFF-BEFB-041BA3E86B3D}"/>
                  </a:ext>
                </a:extLst>
              </p14:cNvPr>
              <p14:cNvContentPartPr/>
              <p14:nvPr/>
            </p14:nvContentPartPr>
            <p14:xfrm>
              <a:off x="10936426" y="1019729"/>
              <a:ext cx="167760" cy="241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25CF29C-64D7-4FFF-BEFB-041BA3E86B3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918786" y="1001729"/>
                <a:ext cx="203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E15B498-718A-4327-BDDE-C2563C61E419}"/>
                  </a:ext>
                </a:extLst>
              </p14:cNvPr>
              <p14:cNvContentPartPr/>
              <p14:nvPr/>
            </p14:nvContentPartPr>
            <p14:xfrm>
              <a:off x="11510266" y="988769"/>
              <a:ext cx="131040" cy="2368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E15B498-718A-4327-BDDE-C2563C61E41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492626" y="970769"/>
                <a:ext cx="16668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BA069AE-6AAF-4CE6-9805-FF7B0B448353}"/>
              </a:ext>
            </a:extLst>
          </p:cNvPr>
          <p:cNvGrpSpPr/>
          <p:nvPr/>
        </p:nvGrpSpPr>
        <p:grpSpPr>
          <a:xfrm>
            <a:off x="394186" y="1478009"/>
            <a:ext cx="4559760" cy="2015640"/>
            <a:chOff x="394186" y="1478009"/>
            <a:chExt cx="4559760" cy="20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EE64EB-943A-46D2-B94C-6F31EB9DCF38}"/>
                    </a:ext>
                  </a:extLst>
                </p14:cNvPr>
                <p14:cNvContentPartPr/>
                <p14:nvPr/>
              </p14:nvContentPartPr>
              <p14:xfrm>
                <a:off x="394186" y="1598969"/>
                <a:ext cx="241560" cy="317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EE64EB-943A-46D2-B94C-6F31EB9DCF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76186" y="1581329"/>
                  <a:ext cx="2772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99D5A0-A4EB-47AA-88C1-36B21CF74A7A}"/>
                    </a:ext>
                  </a:extLst>
                </p14:cNvPr>
                <p14:cNvContentPartPr/>
                <p14:nvPr/>
              </p14:nvContentPartPr>
              <p14:xfrm>
                <a:off x="495346" y="1734689"/>
                <a:ext cx="241920" cy="10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99D5A0-A4EB-47AA-88C1-36B21CF74A7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7346" y="1717049"/>
                  <a:ext cx="27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A3F2E9-403B-4F9A-9EF3-CEAF8B5A7387}"/>
                    </a:ext>
                  </a:extLst>
                </p14:cNvPr>
                <p14:cNvContentPartPr/>
                <p14:nvPr/>
              </p14:nvContentPartPr>
              <p14:xfrm>
                <a:off x="743386" y="1610489"/>
                <a:ext cx="131040" cy="36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A3F2E9-403B-4F9A-9EF3-CEAF8B5A738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5386" y="1592489"/>
                  <a:ext cx="166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B857B9E-B2A1-42BD-93D5-02AC2627CD6B}"/>
                    </a:ext>
                  </a:extLst>
                </p14:cNvPr>
                <p14:cNvContentPartPr/>
                <p14:nvPr/>
              </p14:nvContentPartPr>
              <p14:xfrm>
                <a:off x="743386" y="1733249"/>
                <a:ext cx="156960" cy="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857B9E-B2A1-42BD-93D5-02AC2627CD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5386" y="1715609"/>
                  <a:ext cx="192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2D8CA3-B6BA-4D44-BF55-F58CC750E069}"/>
                    </a:ext>
                  </a:extLst>
                </p14:cNvPr>
                <p14:cNvContentPartPr/>
                <p14:nvPr/>
              </p14:nvContentPartPr>
              <p14:xfrm>
                <a:off x="969826" y="1771409"/>
                <a:ext cx="359280" cy="134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2D8CA3-B6BA-4D44-BF55-F58CC750E0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51826" y="1753409"/>
                  <a:ext cx="394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126EF0-3900-4B4A-BB29-73414C4FD319}"/>
                    </a:ext>
                  </a:extLst>
                </p14:cNvPr>
                <p14:cNvContentPartPr/>
                <p14:nvPr/>
              </p14:nvContentPartPr>
              <p14:xfrm>
                <a:off x="1350346" y="1786529"/>
                <a:ext cx="100440" cy="13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126EF0-3900-4B4A-BB29-73414C4FD3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32706" y="1768529"/>
                  <a:ext cx="136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E59AE6-2DAC-4E05-8169-ABEE00C807A8}"/>
                    </a:ext>
                  </a:extLst>
                </p14:cNvPr>
                <p14:cNvContentPartPr/>
                <p14:nvPr/>
              </p14:nvContentPartPr>
              <p14:xfrm>
                <a:off x="1532506" y="1677809"/>
                <a:ext cx="140760" cy="247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E59AE6-2DAC-4E05-8169-ABEE00C807A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14506" y="1659809"/>
                  <a:ext cx="176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8BEF06-F157-4941-B459-3E11D4EB7A47}"/>
                    </a:ext>
                  </a:extLst>
                </p14:cNvPr>
                <p14:cNvContentPartPr/>
                <p14:nvPr/>
              </p14:nvContentPartPr>
              <p14:xfrm>
                <a:off x="1798546" y="1478009"/>
                <a:ext cx="127080" cy="55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8BEF06-F157-4941-B459-3E11D4EB7A4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80546" y="1460009"/>
                  <a:ext cx="1627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0932B0-9652-4C72-A726-4498E5D0710F}"/>
                    </a:ext>
                  </a:extLst>
                </p14:cNvPr>
                <p14:cNvContentPartPr/>
                <p14:nvPr/>
              </p14:nvContentPartPr>
              <p14:xfrm>
                <a:off x="2040466" y="1623809"/>
                <a:ext cx="107640" cy="22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0932B0-9652-4C72-A726-4498E5D071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22826" y="1606169"/>
                  <a:ext cx="143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3CD714-5680-4F00-B26D-24A2E1AEDBEB}"/>
                    </a:ext>
                  </a:extLst>
                </p14:cNvPr>
                <p14:cNvContentPartPr/>
                <p14:nvPr/>
              </p14:nvContentPartPr>
              <p14:xfrm>
                <a:off x="2234146" y="1648649"/>
                <a:ext cx="138600" cy="214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3CD714-5680-4F00-B26D-24A2E1AEDBE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16146" y="1631009"/>
                  <a:ext cx="174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25A01B-7C49-474C-8AAE-17D9A87C4821}"/>
                    </a:ext>
                  </a:extLst>
                </p14:cNvPr>
                <p14:cNvContentPartPr/>
                <p14:nvPr/>
              </p14:nvContentPartPr>
              <p14:xfrm>
                <a:off x="2399746" y="1824329"/>
                <a:ext cx="972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25A01B-7C49-474C-8AAE-17D9A87C482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81746" y="1806329"/>
                  <a:ext cx="132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C16E50-A5E1-48B4-8AA1-AE67DD837BD1}"/>
                    </a:ext>
                  </a:extLst>
                </p14:cNvPr>
                <p14:cNvContentPartPr/>
                <p14:nvPr/>
              </p14:nvContentPartPr>
              <p14:xfrm>
                <a:off x="2682706" y="1594289"/>
                <a:ext cx="171360" cy="27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C16E50-A5E1-48B4-8AA1-AE67DD837B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664706" y="1576649"/>
                  <a:ext cx="207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514D02-1847-40C6-9023-E3D463AD7E64}"/>
                    </a:ext>
                  </a:extLst>
                </p14:cNvPr>
                <p14:cNvContentPartPr/>
                <p14:nvPr/>
              </p14:nvContentPartPr>
              <p14:xfrm>
                <a:off x="2919946" y="1791929"/>
                <a:ext cx="102600" cy="178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514D02-1847-40C6-9023-E3D463AD7E6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01946" y="1774289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4AA96F2-F183-4208-8814-1155FFD5B6C8}"/>
                    </a:ext>
                  </a:extLst>
                </p14:cNvPr>
                <p14:cNvContentPartPr/>
                <p14:nvPr/>
              </p14:nvContentPartPr>
              <p14:xfrm>
                <a:off x="3223426" y="1634249"/>
                <a:ext cx="22680" cy="247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4AA96F2-F183-4208-8814-1155FFD5B6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05426" y="1616249"/>
                  <a:ext cx="58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72871F-3540-42F1-A1DF-421BF99F7A70}"/>
                    </a:ext>
                  </a:extLst>
                </p14:cNvPr>
                <p14:cNvContentPartPr/>
                <p14:nvPr/>
              </p14:nvContentPartPr>
              <p14:xfrm>
                <a:off x="3224146" y="1587809"/>
                <a:ext cx="309960" cy="362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72871F-3540-42F1-A1DF-421BF99F7A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06506" y="1570169"/>
                  <a:ext cx="345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EB6D9F-4675-4C98-AE07-CA5B510BB201}"/>
                    </a:ext>
                  </a:extLst>
                </p14:cNvPr>
                <p14:cNvContentPartPr/>
                <p14:nvPr/>
              </p14:nvContentPartPr>
              <p14:xfrm>
                <a:off x="3116866" y="1836569"/>
                <a:ext cx="34560" cy="23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EB6D9F-4675-4C98-AE07-CA5B510BB2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98866" y="1818569"/>
                  <a:ext cx="70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9919DE-BC1E-4A60-923E-BD431D67F748}"/>
                    </a:ext>
                  </a:extLst>
                </p14:cNvPr>
                <p14:cNvContentPartPr/>
                <p14:nvPr/>
              </p14:nvContentPartPr>
              <p14:xfrm>
                <a:off x="3676306" y="1850249"/>
                <a:ext cx="28080" cy="164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9919DE-BC1E-4A60-923E-BD431D67F74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658666" y="1832249"/>
                  <a:ext cx="63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FBD5F9-7B3B-4BC0-8CB9-017C34038795}"/>
                    </a:ext>
                  </a:extLst>
                </p14:cNvPr>
                <p14:cNvContentPartPr/>
                <p14:nvPr/>
              </p14:nvContentPartPr>
              <p14:xfrm>
                <a:off x="3817066" y="1584209"/>
                <a:ext cx="153000" cy="256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FBD5F9-7B3B-4BC0-8CB9-017C340387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99066" y="1566209"/>
                  <a:ext cx="188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57F50A-908B-4D66-99B0-63AC39C0F1B2}"/>
                    </a:ext>
                  </a:extLst>
                </p14:cNvPr>
                <p14:cNvContentPartPr/>
                <p14:nvPr/>
              </p14:nvContentPartPr>
              <p14:xfrm>
                <a:off x="3967186" y="1779329"/>
                <a:ext cx="99720" cy="24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57F50A-908B-4D66-99B0-63AC39C0F1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49546" y="1761329"/>
                  <a:ext cx="135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3B9120-1A57-4FAD-8E71-0004940B258A}"/>
                    </a:ext>
                  </a:extLst>
                </p14:cNvPr>
                <p14:cNvContentPartPr/>
                <p14:nvPr/>
              </p14:nvContentPartPr>
              <p14:xfrm>
                <a:off x="4317466" y="1949969"/>
                <a:ext cx="44280" cy="16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3B9120-1A57-4FAD-8E71-0004940B25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99466" y="1932329"/>
                  <a:ext cx="79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C26442-60FE-4FC7-8F88-565B5640CCE1}"/>
                    </a:ext>
                  </a:extLst>
                </p14:cNvPr>
                <p14:cNvContentPartPr/>
                <p14:nvPr/>
              </p14:nvContentPartPr>
              <p14:xfrm>
                <a:off x="4520506" y="1593929"/>
                <a:ext cx="120960" cy="270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C26442-60FE-4FC7-8F88-565B5640CCE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02866" y="1575929"/>
                  <a:ext cx="156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43F6E29-8DE0-4D78-85E7-6E9FE771D54E}"/>
                    </a:ext>
                  </a:extLst>
                </p14:cNvPr>
                <p14:cNvContentPartPr/>
                <p14:nvPr/>
              </p14:nvContentPartPr>
              <p14:xfrm>
                <a:off x="4644706" y="1819649"/>
                <a:ext cx="96480" cy="11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3F6E29-8DE0-4D78-85E7-6E9FE771D5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27066" y="1801649"/>
                  <a:ext cx="132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A440050-DC4A-4DD2-956D-CCBB3A1E1463}"/>
                    </a:ext>
                  </a:extLst>
                </p14:cNvPr>
                <p14:cNvContentPartPr/>
                <p14:nvPr/>
              </p14:nvContentPartPr>
              <p14:xfrm>
                <a:off x="4690786" y="1872569"/>
                <a:ext cx="62280" cy="209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A440050-DC4A-4DD2-956D-CCBB3A1E146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72786" y="1854929"/>
                  <a:ext cx="97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D2695B-A940-4931-B276-44AFF9F461B6}"/>
                    </a:ext>
                  </a:extLst>
                </p14:cNvPr>
                <p14:cNvContentPartPr/>
                <p14:nvPr/>
              </p14:nvContentPartPr>
              <p14:xfrm>
                <a:off x="4868986" y="1517969"/>
                <a:ext cx="84960" cy="549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D2695B-A940-4931-B276-44AFF9F461B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50986" y="1500329"/>
                  <a:ext cx="1206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CCFCDC-F228-445E-B3A2-8387CFCD4F27}"/>
                    </a:ext>
                  </a:extLst>
                </p14:cNvPr>
                <p14:cNvContentPartPr/>
                <p14:nvPr/>
              </p14:nvContentPartPr>
              <p14:xfrm>
                <a:off x="2516746" y="2192609"/>
                <a:ext cx="236880" cy="21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CCFCDC-F228-445E-B3A2-8387CFCD4F2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9106" y="2174609"/>
                  <a:ext cx="272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18EE396-791F-493D-B940-EC5630ACFDB7}"/>
                    </a:ext>
                  </a:extLst>
                </p14:cNvPr>
                <p14:cNvContentPartPr/>
                <p14:nvPr/>
              </p14:nvContentPartPr>
              <p14:xfrm>
                <a:off x="2703226" y="2119169"/>
                <a:ext cx="153360" cy="255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18EE396-791F-493D-B940-EC5630ACFDB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85226" y="2101529"/>
                  <a:ext cx="189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7F1381-2746-4847-B420-F087EAE3329C}"/>
                    </a:ext>
                  </a:extLst>
                </p14:cNvPr>
                <p14:cNvContentPartPr/>
                <p14:nvPr/>
              </p14:nvContentPartPr>
              <p14:xfrm>
                <a:off x="1671466" y="2628569"/>
                <a:ext cx="244800" cy="380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7F1381-2746-4847-B420-F087EAE3329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653826" y="2610929"/>
                  <a:ext cx="280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F66D205-1A25-45A4-800B-5EA2336FCD27}"/>
                    </a:ext>
                  </a:extLst>
                </p14:cNvPr>
                <p14:cNvContentPartPr/>
                <p14:nvPr/>
              </p14:nvContentPartPr>
              <p14:xfrm>
                <a:off x="2028226" y="2964449"/>
                <a:ext cx="28080" cy="126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F66D205-1A25-45A4-800B-5EA2336FCD2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010226" y="2946449"/>
                  <a:ext cx="63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EA91FB-761E-4365-81E2-9946E0EA1E1B}"/>
                    </a:ext>
                  </a:extLst>
                </p14:cNvPr>
                <p14:cNvContentPartPr/>
                <p14:nvPr/>
              </p14:nvContentPartPr>
              <p14:xfrm>
                <a:off x="2072866" y="2813609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EA91FB-761E-4365-81E2-9946E0EA1E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54866" y="27959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9988864-27A4-4BD7-957B-ED1A26402930}"/>
                    </a:ext>
                  </a:extLst>
                </p14:cNvPr>
                <p14:cNvContentPartPr/>
                <p14:nvPr/>
              </p14:nvContentPartPr>
              <p14:xfrm>
                <a:off x="2424586" y="2777609"/>
                <a:ext cx="143640" cy="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9988864-27A4-4BD7-957B-ED1A264029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06946" y="2759609"/>
                  <a:ext cx="179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61E596-5DCA-4D9F-A4FA-551899B95B3F}"/>
                    </a:ext>
                  </a:extLst>
                </p14:cNvPr>
                <p14:cNvContentPartPr/>
                <p14:nvPr/>
              </p14:nvContentPartPr>
              <p14:xfrm>
                <a:off x="2390746" y="2883089"/>
                <a:ext cx="215280" cy="4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61E596-5DCA-4D9F-A4FA-551899B95B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72746" y="2865089"/>
                  <a:ext cx="250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7822B1A-20F4-47F3-B7D9-FB8E2C35BE5D}"/>
                    </a:ext>
                  </a:extLst>
                </p14:cNvPr>
                <p14:cNvContentPartPr/>
                <p14:nvPr/>
              </p14:nvContentPartPr>
              <p14:xfrm>
                <a:off x="3168706" y="2549369"/>
                <a:ext cx="13752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7822B1A-20F4-47F3-B7D9-FB8E2C35BE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51066" y="2531729"/>
                  <a:ext cx="173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1AB5299-75E6-4E8B-9B4D-54CC14128781}"/>
                    </a:ext>
                  </a:extLst>
                </p14:cNvPr>
                <p14:cNvContentPartPr/>
                <p14:nvPr/>
              </p14:nvContentPartPr>
              <p14:xfrm>
                <a:off x="3475066" y="2805689"/>
                <a:ext cx="22680" cy="154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1AB5299-75E6-4E8B-9B4D-54CC141287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57066" y="2788049"/>
                  <a:ext cx="58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326A0F-5C01-427C-B19D-857FED8E46DC}"/>
                    </a:ext>
                  </a:extLst>
                </p14:cNvPr>
                <p14:cNvContentPartPr/>
                <p14:nvPr/>
              </p14:nvContentPartPr>
              <p14:xfrm>
                <a:off x="3683506" y="2605169"/>
                <a:ext cx="173160" cy="410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326A0F-5C01-427C-B19D-857FED8E46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5506" y="2587169"/>
                  <a:ext cx="208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FDEBF3C-EBB8-4F97-BADF-27722848EA93}"/>
                    </a:ext>
                  </a:extLst>
                </p14:cNvPr>
                <p14:cNvContentPartPr/>
                <p14:nvPr/>
              </p14:nvContentPartPr>
              <p14:xfrm>
                <a:off x="4004986" y="2850689"/>
                <a:ext cx="32760" cy="166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FDEBF3C-EBB8-4F97-BADF-27722848EA9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86986" y="2833049"/>
                  <a:ext cx="68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8AF5C28-930A-4190-805F-2039CC3E8968}"/>
                    </a:ext>
                  </a:extLst>
                </p14:cNvPr>
                <p14:cNvContentPartPr/>
                <p14:nvPr/>
              </p14:nvContentPartPr>
              <p14:xfrm>
                <a:off x="4223506" y="2517689"/>
                <a:ext cx="158040" cy="4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AF5C28-930A-4190-805F-2039CC3E89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5506" y="2500049"/>
                  <a:ext cx="19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05EA29-17EB-47A2-B425-D44E5A2530FA}"/>
                    </a:ext>
                  </a:extLst>
                </p14:cNvPr>
                <p14:cNvContentPartPr/>
                <p14:nvPr/>
              </p14:nvContentPartPr>
              <p14:xfrm>
                <a:off x="4196506" y="2600129"/>
                <a:ext cx="122760" cy="267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05EA29-17EB-47A2-B425-D44E5A2530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78866" y="2582489"/>
                  <a:ext cx="158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B559AA-D788-40BA-BAE8-73BE6F361EFC}"/>
                    </a:ext>
                  </a:extLst>
                </p14:cNvPr>
                <p14:cNvContentPartPr/>
                <p14:nvPr/>
              </p14:nvContentPartPr>
              <p14:xfrm>
                <a:off x="4486666" y="2417969"/>
                <a:ext cx="106920" cy="623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B559AA-D788-40BA-BAE8-73BE6F361E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8666" y="2400329"/>
                  <a:ext cx="1425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949086-00C2-41A6-BD7D-A17B29EFB6F1}"/>
                    </a:ext>
                  </a:extLst>
                </p14:cNvPr>
                <p14:cNvContentPartPr/>
                <p14:nvPr/>
              </p14:nvContentPartPr>
              <p14:xfrm>
                <a:off x="2767666" y="2481689"/>
                <a:ext cx="59400" cy="57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949086-00C2-41A6-BD7D-A17B29EFB6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49666" y="2463689"/>
                  <a:ext cx="950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C0FF7E3-CB68-43FA-8E49-49B359BCAF38}"/>
                    </a:ext>
                  </a:extLst>
                </p14:cNvPr>
                <p14:cNvContentPartPr/>
                <p14:nvPr/>
              </p14:nvContentPartPr>
              <p14:xfrm>
                <a:off x="2941186" y="2624609"/>
                <a:ext cx="105120" cy="26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C0FF7E3-CB68-43FA-8E49-49B359BCAF3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23546" y="2606609"/>
                  <a:ext cx="140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6E319F-5D57-4908-B08A-04B873E66745}"/>
                    </a:ext>
                  </a:extLst>
                </p14:cNvPr>
                <p14:cNvContentPartPr/>
                <p14:nvPr/>
              </p14:nvContentPartPr>
              <p14:xfrm>
                <a:off x="3099946" y="2864369"/>
                <a:ext cx="6480" cy="129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6E319F-5D57-4908-B08A-04B873E667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81946" y="2846729"/>
                  <a:ext cx="4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96BB0FC-753F-46A9-B6D4-AD2D99C53048}"/>
                    </a:ext>
                  </a:extLst>
                </p14:cNvPr>
                <p14:cNvContentPartPr/>
                <p14:nvPr/>
              </p14:nvContentPartPr>
              <p14:xfrm>
                <a:off x="4293346" y="3102329"/>
                <a:ext cx="18720" cy="391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96BB0FC-753F-46A9-B6D4-AD2D99C5304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75346" y="3084329"/>
                  <a:ext cx="543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38FC30-DBD6-473C-AF85-4C19C19AEB1F}"/>
                    </a:ext>
                  </a:extLst>
                </p14:cNvPr>
                <p14:cNvContentPartPr/>
                <p14:nvPr/>
              </p14:nvContentPartPr>
              <p14:xfrm>
                <a:off x="4178506" y="3097289"/>
                <a:ext cx="156240" cy="65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38FC30-DBD6-473C-AF85-4C19C19AEB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60866" y="3079289"/>
                  <a:ext cx="191880" cy="10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294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2E04E7-782C-48B6-BF46-638B26BAC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Sodoku</a:t>
            </a:r>
            <a:r>
              <a:rPr lang="en-US" dirty="0"/>
              <a:t>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DA896-CE7A-4664-B945-6DCA845EB3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6345383" cy="5301672"/>
          </a:xfrm>
        </p:spPr>
        <p:txBody>
          <a:bodyPr/>
          <a:lstStyle/>
          <a:p>
            <a:r>
              <a:rPr lang="en-US" b="1" dirty="0"/>
              <a:t>No digit appears twice </a:t>
            </a:r>
            <a:r>
              <a:rPr lang="en-US" dirty="0"/>
              <a:t>in any row, column, or 3 × 3 box. 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6EC60-4AD5-407C-8AB6-1EE35484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5" y="1540672"/>
            <a:ext cx="4562766" cy="455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9B460-8D44-41B5-B151-22AFE9687FDB}"/>
              </a:ext>
            </a:extLst>
          </p:cNvPr>
          <p:cNvSpPr txBox="1"/>
          <p:nvPr/>
        </p:nvSpPr>
        <p:spPr>
          <a:xfrm rot="16200000">
            <a:off x="10826187" y="5416331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09FC56-4351-4C9F-9BA3-D87B55E57A46}"/>
                  </a:ext>
                </a:extLst>
              </p14:cNvPr>
              <p14:cNvContentPartPr/>
              <p14:nvPr/>
            </p14:nvContentPartPr>
            <p14:xfrm>
              <a:off x="8848426" y="232796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09FC56-4351-4C9F-9BA3-D87B55E57A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0786" y="23099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BBFF1-D787-4167-9A71-960D17CCB5EA}"/>
                  </a:ext>
                </a:extLst>
              </p14:cNvPr>
              <p14:cNvContentPartPr/>
              <p14:nvPr/>
            </p14:nvContentPartPr>
            <p14:xfrm>
              <a:off x="10394626" y="39256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BBFF1-D787-4167-9A71-960D17CCB5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6986" y="390800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82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3047C-1A30-4AF4-B147-56692936BE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Sudoku puzzle as a 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CCFAE-546C-4A93-A27C-608ADE3122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5122780" cy="5301672"/>
          </a:xfrm>
        </p:spPr>
        <p:txBody>
          <a:bodyPr>
            <a:normAutofit/>
          </a:bodyPr>
          <a:lstStyle/>
          <a:p>
            <a:r>
              <a:rPr lang="en-US" sz="2400" dirty="0"/>
              <a:t>Variables: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Constraints: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5D0A7-0E63-4117-99AB-EBD99CE8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5" y="1540672"/>
            <a:ext cx="4562766" cy="455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FD45F-9E21-466D-BFA9-0A82D8BD0978}"/>
              </a:ext>
            </a:extLst>
          </p:cNvPr>
          <p:cNvSpPr txBox="1"/>
          <p:nvPr/>
        </p:nvSpPr>
        <p:spPr>
          <a:xfrm rot="16200000">
            <a:off x="10826187" y="5416331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A7BB13-7E73-47A9-ABC3-192F6A4F3D59}"/>
                  </a:ext>
                </a:extLst>
              </p14:cNvPr>
              <p14:cNvContentPartPr/>
              <p14:nvPr/>
            </p14:nvContentPartPr>
            <p14:xfrm>
              <a:off x="4350586" y="2627489"/>
              <a:ext cx="113040" cy="337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A7BB13-7E73-47A9-ABC3-192F6A4F3D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2586" y="2609489"/>
                <a:ext cx="148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D45531C-2234-4AD0-A56F-DF0AD5EB90DC}"/>
                  </a:ext>
                </a:extLst>
              </p14:cNvPr>
              <p14:cNvContentPartPr/>
              <p14:nvPr/>
            </p14:nvContentPartPr>
            <p14:xfrm>
              <a:off x="2016346" y="4027889"/>
              <a:ext cx="164880" cy="315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D45531C-2234-4AD0-A56F-DF0AD5EB9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8706" y="4009889"/>
                <a:ext cx="200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7E7FA91-F31B-44F1-A369-1A19E9DF42EE}"/>
                  </a:ext>
                </a:extLst>
              </p14:cNvPr>
              <p14:cNvContentPartPr/>
              <p14:nvPr/>
            </p14:nvContentPartPr>
            <p14:xfrm>
              <a:off x="7360186" y="3505889"/>
              <a:ext cx="1645560" cy="43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7E7FA91-F31B-44F1-A369-1A19E9DF42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2546" y="3488249"/>
                <a:ext cx="1681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42B8B11-1875-4E17-821B-404BB4783355}"/>
                  </a:ext>
                </a:extLst>
              </p14:cNvPr>
              <p14:cNvContentPartPr/>
              <p14:nvPr/>
            </p14:nvContentPartPr>
            <p14:xfrm>
              <a:off x="7944466" y="1991729"/>
              <a:ext cx="4248000" cy="101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42B8B11-1875-4E17-821B-404BB47833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26466" y="1974089"/>
                <a:ext cx="42836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BE0920A-C5DC-4DBD-B719-8E9FCF5D78CF}"/>
              </a:ext>
            </a:extLst>
          </p:cNvPr>
          <p:cNvGrpSpPr/>
          <p:nvPr/>
        </p:nvGrpSpPr>
        <p:grpSpPr>
          <a:xfrm>
            <a:off x="950660" y="5088089"/>
            <a:ext cx="1637280" cy="624600"/>
            <a:chOff x="950660" y="5088089"/>
            <a:chExt cx="163728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F80713-13AE-471B-B377-4039BDB7FC0A}"/>
                    </a:ext>
                  </a:extLst>
                </p14:cNvPr>
                <p14:cNvContentPartPr/>
                <p14:nvPr/>
              </p14:nvContentPartPr>
              <p14:xfrm>
                <a:off x="950660" y="5180249"/>
                <a:ext cx="548280" cy="40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F80713-13AE-471B-B377-4039BDB7FC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020" y="5162609"/>
                  <a:ext cx="583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A13250-8823-48E6-8D51-F9FF58C8328A}"/>
                    </a:ext>
                  </a:extLst>
                </p14:cNvPr>
                <p14:cNvContentPartPr/>
                <p14:nvPr/>
              </p14:nvContentPartPr>
              <p14:xfrm>
                <a:off x="1517300" y="5218049"/>
                <a:ext cx="2260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A13250-8823-48E6-8D51-F9FF58C832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99660" y="5200049"/>
                  <a:ext cx="261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46BB08-40E7-48DC-B56E-47CA0B212501}"/>
                    </a:ext>
                  </a:extLst>
                </p14:cNvPr>
                <p14:cNvContentPartPr/>
                <p14:nvPr/>
              </p14:nvContentPartPr>
              <p14:xfrm>
                <a:off x="1872980" y="5249369"/>
                <a:ext cx="124200" cy="28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46BB08-40E7-48DC-B56E-47CA0B2125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5340" y="5231729"/>
                  <a:ext cx="159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392F5C-39A9-412D-B299-89BC3C4BC48B}"/>
                    </a:ext>
                  </a:extLst>
                </p14:cNvPr>
                <p14:cNvContentPartPr/>
                <p14:nvPr/>
              </p14:nvContentPartPr>
              <p14:xfrm>
                <a:off x="2076380" y="5390489"/>
                <a:ext cx="43920" cy="202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392F5C-39A9-412D-B299-89BC3C4BC4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58380" y="5372849"/>
                  <a:ext cx="79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E73617E-F71C-4502-8CE5-4A5CC1C4DE89}"/>
                    </a:ext>
                  </a:extLst>
                </p14:cNvPr>
                <p14:cNvContentPartPr/>
                <p14:nvPr/>
              </p14:nvContentPartPr>
              <p14:xfrm>
                <a:off x="2083220" y="5217329"/>
                <a:ext cx="21960" cy="4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E73617E-F71C-4502-8CE5-4A5CC1C4DE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65580" y="5199329"/>
                  <a:ext cx="57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4DBB7A-D4F4-4ABD-B703-131A6D6CB131}"/>
                    </a:ext>
                  </a:extLst>
                </p14:cNvPr>
                <p14:cNvContentPartPr/>
                <p14:nvPr/>
              </p14:nvContentPartPr>
              <p14:xfrm>
                <a:off x="2223980" y="5088089"/>
                <a:ext cx="363960" cy="62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4DBB7A-D4F4-4ABD-B703-131A6D6CB1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05980" y="5070449"/>
                  <a:ext cx="399600" cy="66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9FD8AA8-D0A5-4590-874A-1EF8C14ADC9E}"/>
              </a:ext>
            </a:extLst>
          </p:cNvPr>
          <p:cNvGrpSpPr/>
          <p:nvPr/>
        </p:nvGrpSpPr>
        <p:grpSpPr>
          <a:xfrm>
            <a:off x="2838140" y="4946609"/>
            <a:ext cx="1567080" cy="639360"/>
            <a:chOff x="2838140" y="4946609"/>
            <a:chExt cx="15670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F7B22EA-79F3-4DA2-B98E-127036945505}"/>
                    </a:ext>
                  </a:extLst>
                </p14:cNvPr>
                <p14:cNvContentPartPr/>
                <p14:nvPr/>
              </p14:nvContentPartPr>
              <p14:xfrm>
                <a:off x="2838140" y="4946609"/>
                <a:ext cx="67680" cy="639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F7B22EA-79F3-4DA2-B98E-1270369455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20140" y="4928609"/>
                  <a:ext cx="1033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C2FA8E-FBA6-4553-BE7C-A12F454FAC42}"/>
                    </a:ext>
                  </a:extLst>
                </p14:cNvPr>
                <p14:cNvContentPartPr/>
                <p14:nvPr/>
              </p14:nvContentPartPr>
              <p14:xfrm>
                <a:off x="3042260" y="5117249"/>
                <a:ext cx="131040" cy="268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C2FA8E-FBA6-4553-BE7C-A12F454FAC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4260" y="5099249"/>
                  <a:ext cx="1666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3ED626-9C66-48D3-96CB-24A48F3ADFF8}"/>
                    </a:ext>
                  </a:extLst>
                </p14:cNvPr>
                <p14:cNvContentPartPr/>
                <p14:nvPr/>
              </p14:nvContentPartPr>
              <p14:xfrm>
                <a:off x="3095900" y="5161529"/>
                <a:ext cx="375480" cy="16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3ED626-9C66-48D3-96CB-24A48F3ADFF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77900" y="5143889"/>
                  <a:ext cx="41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EBA0C6-1282-45BD-AE3A-4B57C2069ECA}"/>
                    </a:ext>
                  </a:extLst>
                </p14:cNvPr>
                <p14:cNvContentPartPr/>
                <p14:nvPr/>
              </p14:nvContentPartPr>
              <p14:xfrm>
                <a:off x="3566060" y="5361689"/>
                <a:ext cx="2268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EBA0C6-1282-45BD-AE3A-4B57C2069E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48060" y="5343689"/>
                  <a:ext cx="58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3831EB-F7E3-48A9-946B-F70447C06A35}"/>
                    </a:ext>
                  </a:extLst>
                </p14:cNvPr>
                <p14:cNvContentPartPr/>
                <p14:nvPr/>
              </p14:nvContentPartPr>
              <p14:xfrm>
                <a:off x="3754700" y="5183489"/>
                <a:ext cx="244800" cy="233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3831EB-F7E3-48A9-946B-F70447C06A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37060" y="5165489"/>
                  <a:ext cx="280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08D01D-6388-47B0-8A0C-2EB5018F232A}"/>
                    </a:ext>
                  </a:extLst>
                </p14:cNvPr>
                <p14:cNvContentPartPr/>
                <p14:nvPr/>
              </p14:nvContentPartPr>
              <p14:xfrm>
                <a:off x="4140620" y="5189609"/>
                <a:ext cx="123120" cy="225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08D01D-6388-47B0-8A0C-2EB5018F232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22980" y="5171969"/>
                  <a:ext cx="158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CF05EB-02A2-4953-8275-736AEC6CF110}"/>
                    </a:ext>
                  </a:extLst>
                </p14:cNvPr>
                <p14:cNvContentPartPr/>
                <p14:nvPr/>
              </p14:nvContentPartPr>
              <p14:xfrm>
                <a:off x="4365620" y="5376809"/>
                <a:ext cx="396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CF05EB-02A2-4953-8275-736AEC6CF1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47620" y="5359169"/>
                  <a:ext cx="7524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EEFA32-D156-48F3-B6C9-679AC206228C}"/>
                  </a:ext>
                </a:extLst>
              </p14:cNvPr>
              <p14:cNvContentPartPr/>
              <p14:nvPr/>
            </p14:nvContentPartPr>
            <p14:xfrm>
              <a:off x="4642100" y="5383289"/>
              <a:ext cx="423720" cy="25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EEFA32-D156-48F3-B6C9-679AC20622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24460" y="5365649"/>
                <a:ext cx="4593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B79E90C-9BBF-4712-998C-B2216FBC6FBE}"/>
              </a:ext>
            </a:extLst>
          </p:cNvPr>
          <p:cNvGrpSpPr/>
          <p:nvPr/>
        </p:nvGrpSpPr>
        <p:grpSpPr>
          <a:xfrm>
            <a:off x="5447060" y="4958849"/>
            <a:ext cx="770400" cy="763560"/>
            <a:chOff x="5447060" y="4958849"/>
            <a:chExt cx="770400" cy="76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3C2FE48-4DD9-4D75-8F1A-1B88DB929D7A}"/>
                    </a:ext>
                  </a:extLst>
                </p14:cNvPr>
                <p14:cNvContentPartPr/>
                <p14:nvPr/>
              </p14:nvContentPartPr>
              <p14:xfrm>
                <a:off x="5447060" y="5104289"/>
                <a:ext cx="217800" cy="299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3C2FE48-4DD9-4D75-8F1A-1B88DB929D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29060" y="5086649"/>
                  <a:ext cx="253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13AF78-DD89-475F-8039-D297D8642289}"/>
                    </a:ext>
                  </a:extLst>
                </p14:cNvPr>
                <p14:cNvContentPartPr/>
                <p14:nvPr/>
              </p14:nvContentPartPr>
              <p14:xfrm>
                <a:off x="5496380" y="5292929"/>
                <a:ext cx="215280" cy="41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13AF78-DD89-475F-8039-D297D86422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78380" y="5275289"/>
                  <a:ext cx="250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979743-26DE-4B7A-A722-C53797942E77}"/>
                    </a:ext>
                  </a:extLst>
                </p14:cNvPr>
                <p14:cNvContentPartPr/>
                <p14:nvPr/>
              </p14:nvContentPartPr>
              <p14:xfrm>
                <a:off x="5847380" y="5153609"/>
                <a:ext cx="106920" cy="34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979743-26DE-4B7A-A722-C53797942E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29380" y="5135969"/>
                  <a:ext cx="142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94C47E-9440-4242-B294-9658DCF8B275}"/>
                    </a:ext>
                  </a:extLst>
                </p14:cNvPr>
                <p14:cNvContentPartPr/>
                <p14:nvPr/>
              </p14:nvContentPartPr>
              <p14:xfrm>
                <a:off x="6025220" y="4958849"/>
                <a:ext cx="192240" cy="763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94C47E-9440-4242-B294-9658DCF8B27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07580" y="4940849"/>
                  <a:ext cx="227880" cy="79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AAA87BF-5329-4B4E-90B9-66CC91712901}"/>
              </a:ext>
            </a:extLst>
          </p:cNvPr>
          <p:cNvGrpSpPr/>
          <p:nvPr/>
        </p:nvGrpSpPr>
        <p:grpSpPr>
          <a:xfrm>
            <a:off x="1066580" y="5871449"/>
            <a:ext cx="1450080" cy="365400"/>
            <a:chOff x="1066580" y="5871449"/>
            <a:chExt cx="145008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9D18B4A-167E-4BE0-9592-5DC177096E0A}"/>
                    </a:ext>
                  </a:extLst>
                </p14:cNvPr>
                <p14:cNvContentPartPr/>
                <p14:nvPr/>
              </p14:nvContentPartPr>
              <p14:xfrm>
                <a:off x="1066580" y="5886929"/>
                <a:ext cx="235440" cy="267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9D18B4A-167E-4BE0-9592-5DC177096E0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8940" y="5869289"/>
                  <a:ext cx="271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34075A3-3DCF-4694-8B3B-0DC318EAC6C1}"/>
                    </a:ext>
                  </a:extLst>
                </p14:cNvPr>
                <p14:cNvContentPartPr/>
                <p14:nvPr/>
              </p14:nvContentPartPr>
              <p14:xfrm>
                <a:off x="1204820" y="5871449"/>
                <a:ext cx="494640" cy="36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34075A3-3DCF-4694-8B3B-0DC318EAC6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7180" y="5853449"/>
                  <a:ext cx="530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E6465B6-A00F-45A2-8909-5E2CFA83A2F9}"/>
                    </a:ext>
                  </a:extLst>
                </p14:cNvPr>
                <p14:cNvContentPartPr/>
                <p14:nvPr/>
              </p14:nvContentPartPr>
              <p14:xfrm>
                <a:off x="1822580" y="6105089"/>
                <a:ext cx="694080" cy="6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E6465B6-A00F-45A2-8909-5E2CFA83A2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04940" y="6087449"/>
                  <a:ext cx="7297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8C8CC18-10E8-4990-845F-1B6BAE0CCF2B}"/>
              </a:ext>
            </a:extLst>
          </p:cNvPr>
          <p:cNvGrpSpPr/>
          <p:nvPr/>
        </p:nvGrpSpPr>
        <p:grpSpPr>
          <a:xfrm>
            <a:off x="2895380" y="5782889"/>
            <a:ext cx="745920" cy="476640"/>
            <a:chOff x="2895380" y="5782889"/>
            <a:chExt cx="74592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43D6E11-D334-4DEB-99E8-150E8B52131B}"/>
                    </a:ext>
                  </a:extLst>
                </p14:cNvPr>
                <p14:cNvContentPartPr/>
                <p14:nvPr/>
              </p14:nvContentPartPr>
              <p14:xfrm>
                <a:off x="2895380" y="5782889"/>
                <a:ext cx="124920" cy="47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43D6E11-D334-4DEB-99E8-150E8B52131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77380" y="5765249"/>
                  <a:ext cx="1605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1ABE48-6B9B-4893-9912-2B0868544D4D}"/>
                    </a:ext>
                  </a:extLst>
                </p14:cNvPr>
                <p14:cNvContentPartPr/>
                <p14:nvPr/>
              </p14:nvContentPartPr>
              <p14:xfrm>
                <a:off x="3113180" y="5855249"/>
                <a:ext cx="96480" cy="306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1ABE48-6B9B-4893-9912-2B0868544D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95180" y="5837609"/>
                  <a:ext cx="132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41E153-075A-4BFF-9DFA-12ABBD4684DB}"/>
                    </a:ext>
                  </a:extLst>
                </p14:cNvPr>
                <p14:cNvContentPartPr/>
                <p14:nvPr/>
              </p14:nvContentPartPr>
              <p14:xfrm>
                <a:off x="3330620" y="5815649"/>
                <a:ext cx="136440" cy="263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41E153-075A-4BFF-9DFA-12ABBD4684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12620" y="5797649"/>
                  <a:ext cx="172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724355-8490-4263-BC15-4BA67ED9258D}"/>
                    </a:ext>
                  </a:extLst>
                </p14:cNvPr>
                <p14:cNvContentPartPr/>
                <p14:nvPr/>
              </p14:nvContentPartPr>
              <p14:xfrm>
                <a:off x="3620420" y="6034529"/>
                <a:ext cx="20880" cy="17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724355-8490-4263-BC15-4BA67ED925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02780" y="6016529"/>
                  <a:ext cx="56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578A926-21AF-4647-B764-F77FFE484689}"/>
              </a:ext>
            </a:extLst>
          </p:cNvPr>
          <p:cNvGrpSpPr/>
          <p:nvPr/>
        </p:nvGrpSpPr>
        <p:grpSpPr>
          <a:xfrm>
            <a:off x="3906260" y="5801249"/>
            <a:ext cx="1077480" cy="343440"/>
            <a:chOff x="3906260" y="5801249"/>
            <a:chExt cx="107748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7B92BE-9B8C-416B-AC9B-FCB8AEE38FC2}"/>
                    </a:ext>
                  </a:extLst>
                </p14:cNvPr>
                <p14:cNvContentPartPr/>
                <p14:nvPr/>
              </p14:nvContentPartPr>
              <p14:xfrm>
                <a:off x="3906260" y="5801249"/>
                <a:ext cx="147600" cy="322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7B92BE-9B8C-416B-AC9B-FCB8AEE38F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88260" y="5783249"/>
                  <a:ext cx="1832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1CF12CD-97ED-4ABF-8825-4601AAF73D69}"/>
                    </a:ext>
                  </a:extLst>
                </p14:cNvPr>
                <p14:cNvContentPartPr/>
                <p14:nvPr/>
              </p14:nvContentPartPr>
              <p14:xfrm>
                <a:off x="4155380" y="5831129"/>
                <a:ext cx="137160" cy="313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1CF12CD-97ED-4ABF-8825-4601AAF73D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37380" y="5813489"/>
                  <a:ext cx="172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2DBD3BC-2550-4B19-A06D-18515EB5BEC2}"/>
                    </a:ext>
                  </a:extLst>
                </p14:cNvPr>
                <p14:cNvContentPartPr/>
                <p14:nvPr/>
              </p14:nvContentPartPr>
              <p14:xfrm>
                <a:off x="4476500" y="6057569"/>
                <a:ext cx="507240" cy="10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2DBD3BC-2550-4B19-A06D-18515EB5BEC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500" y="6039929"/>
                  <a:ext cx="5428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080BCB2-6942-4725-9905-8D1DDD20AD0B}"/>
                  </a:ext>
                </a:extLst>
              </p14:cNvPr>
              <p14:cNvContentPartPr/>
              <p14:nvPr/>
            </p14:nvContentPartPr>
            <p14:xfrm>
              <a:off x="5957180" y="5718449"/>
              <a:ext cx="100800" cy="519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080BCB2-6942-4725-9905-8D1DDD20AD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39540" y="5700809"/>
                <a:ext cx="136440" cy="5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4A34A09-03DC-48B9-9725-4351828A2940}"/>
              </a:ext>
            </a:extLst>
          </p:cNvPr>
          <p:cNvGrpSpPr/>
          <p:nvPr/>
        </p:nvGrpSpPr>
        <p:grpSpPr>
          <a:xfrm>
            <a:off x="662026" y="918929"/>
            <a:ext cx="10761394" cy="3575160"/>
            <a:chOff x="662026" y="918929"/>
            <a:chExt cx="10761394" cy="35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ECD563-8BBC-4611-8438-74BF1F1C7CB7}"/>
                    </a:ext>
                  </a:extLst>
                </p14:cNvPr>
                <p14:cNvContentPartPr/>
                <p14:nvPr/>
              </p14:nvContentPartPr>
              <p14:xfrm>
                <a:off x="666706" y="1449209"/>
                <a:ext cx="339480" cy="29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ECD563-8BBC-4611-8438-74BF1F1C7CB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8706" y="1431569"/>
                  <a:ext cx="375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F09551-7F47-494A-BFE1-3128D21F404F}"/>
                    </a:ext>
                  </a:extLst>
                </p14:cNvPr>
                <p14:cNvContentPartPr/>
                <p14:nvPr/>
              </p14:nvContentPartPr>
              <p14:xfrm>
                <a:off x="668866" y="1428329"/>
                <a:ext cx="344160" cy="32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F09551-7F47-494A-BFE1-3128D21F404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1226" y="1410689"/>
                  <a:ext cx="379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359BD2-D691-4AD9-AF96-7359A0C957A4}"/>
                    </a:ext>
                  </a:extLst>
                </p14:cNvPr>
                <p14:cNvContentPartPr/>
                <p14:nvPr/>
              </p14:nvContentPartPr>
              <p14:xfrm>
                <a:off x="1387786" y="1557569"/>
                <a:ext cx="179280" cy="3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359BD2-D691-4AD9-AF96-7359A0C957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0146" y="1539929"/>
                  <a:ext cx="214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4FD687-EF4F-42F8-8DE9-F403D3650B38}"/>
                    </a:ext>
                  </a:extLst>
                </p14:cNvPr>
                <p14:cNvContentPartPr/>
                <p14:nvPr/>
              </p14:nvContentPartPr>
              <p14:xfrm>
                <a:off x="1438906" y="1688249"/>
                <a:ext cx="170640" cy="38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4FD687-EF4F-42F8-8DE9-F403D3650B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21266" y="1670249"/>
                  <a:ext cx="206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884834-F8D6-4805-9F40-0B290EC8D293}"/>
                    </a:ext>
                  </a:extLst>
                </p14:cNvPr>
                <p14:cNvContentPartPr/>
                <p14:nvPr/>
              </p14:nvContentPartPr>
              <p14:xfrm>
                <a:off x="2613946" y="918929"/>
                <a:ext cx="295200" cy="37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884834-F8D6-4805-9F40-0B290EC8D2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96306" y="901289"/>
                  <a:ext cx="330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6DA7E6-3513-4741-8A1E-2590FB65EE4C}"/>
                    </a:ext>
                  </a:extLst>
                </p14:cNvPr>
                <p14:cNvContentPartPr/>
                <p14:nvPr/>
              </p14:nvContentPartPr>
              <p14:xfrm>
                <a:off x="3015706" y="922529"/>
                <a:ext cx="167760" cy="41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6DA7E6-3513-4741-8A1E-2590FB65EE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7706" y="904889"/>
                  <a:ext cx="2034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A2DF8C-A70E-4BFA-AB97-7CA680B40828}"/>
                    </a:ext>
                  </a:extLst>
                </p14:cNvPr>
                <p14:cNvContentPartPr/>
                <p14:nvPr/>
              </p14:nvContentPartPr>
              <p14:xfrm>
                <a:off x="1830226" y="1433369"/>
                <a:ext cx="116280" cy="47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A2DF8C-A70E-4BFA-AB97-7CA680B408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12226" y="1415369"/>
                  <a:ext cx="151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9EC65F-90E9-433C-8670-7A86EBB9C1A9}"/>
                    </a:ext>
                  </a:extLst>
                </p14:cNvPr>
                <p14:cNvContentPartPr/>
                <p14:nvPr/>
              </p14:nvContentPartPr>
              <p14:xfrm>
                <a:off x="2092666" y="1582769"/>
                <a:ext cx="179280" cy="19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9EC65F-90E9-433C-8670-7A86EBB9C1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74666" y="1565129"/>
                  <a:ext cx="214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D3CC00-8454-40A4-BAAF-1456B9D05E33}"/>
                    </a:ext>
                  </a:extLst>
                </p14:cNvPr>
                <p14:cNvContentPartPr/>
                <p14:nvPr/>
              </p14:nvContentPartPr>
              <p14:xfrm>
                <a:off x="2165026" y="1582409"/>
                <a:ext cx="355320" cy="21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D3CC00-8454-40A4-BAAF-1456B9D05E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47386" y="1564769"/>
                  <a:ext cx="390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EDC0CC-1966-434D-B57F-2718CFB7A82D}"/>
                    </a:ext>
                  </a:extLst>
                </p14:cNvPr>
                <p14:cNvContentPartPr/>
                <p14:nvPr/>
              </p14:nvContentPartPr>
              <p14:xfrm>
                <a:off x="2617186" y="1755929"/>
                <a:ext cx="40680" cy="15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EDC0CC-1966-434D-B57F-2718CFB7A8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99546" y="1737929"/>
                  <a:ext cx="76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65505F-55A4-46B2-BBC4-371D889A4CDD}"/>
                    </a:ext>
                  </a:extLst>
                </p14:cNvPr>
                <p14:cNvContentPartPr/>
                <p14:nvPr/>
              </p14:nvContentPartPr>
              <p14:xfrm>
                <a:off x="2968906" y="1619129"/>
                <a:ext cx="214200" cy="23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65505F-55A4-46B2-BBC4-371D889A4C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51266" y="1601129"/>
                  <a:ext cx="249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AA7AC4-B741-4638-BCB7-49F9DC523C4F}"/>
                    </a:ext>
                  </a:extLst>
                </p14:cNvPr>
                <p14:cNvContentPartPr/>
                <p14:nvPr/>
              </p14:nvContentPartPr>
              <p14:xfrm>
                <a:off x="3399466" y="1585289"/>
                <a:ext cx="124920" cy="244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AA7AC4-B741-4638-BCB7-49F9DC523C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81826" y="1567289"/>
                  <a:ext cx="160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37259D-9837-47D0-8F21-57BE68A37E24}"/>
                    </a:ext>
                  </a:extLst>
                </p14:cNvPr>
                <p14:cNvContentPartPr/>
                <p14:nvPr/>
              </p14:nvContentPartPr>
              <p14:xfrm>
                <a:off x="3603946" y="1837289"/>
                <a:ext cx="46800" cy="17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37259D-9837-47D0-8F21-57BE68A37E2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85946" y="1819289"/>
                  <a:ext cx="82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14CC30C-AB4A-4754-8C3C-739CE6F365AC}"/>
                    </a:ext>
                  </a:extLst>
                </p14:cNvPr>
                <p14:cNvContentPartPr/>
                <p14:nvPr/>
              </p14:nvContentPartPr>
              <p14:xfrm>
                <a:off x="4078426" y="1561529"/>
                <a:ext cx="210600" cy="24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14CC30C-AB4A-4754-8C3C-739CE6F365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60426" y="1543889"/>
                  <a:ext cx="246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8019E3-1B06-48EE-AC56-1F227508B466}"/>
                    </a:ext>
                  </a:extLst>
                </p14:cNvPr>
                <p14:cNvContentPartPr/>
                <p14:nvPr/>
              </p14:nvContentPartPr>
              <p14:xfrm>
                <a:off x="4433746" y="1619489"/>
                <a:ext cx="102240" cy="37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8019E3-1B06-48EE-AC56-1F227508B4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15746" y="1601849"/>
                  <a:ext cx="137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76CDBB-1D10-4296-930D-13FA4E594EDB}"/>
                    </a:ext>
                  </a:extLst>
                </p14:cNvPr>
                <p14:cNvContentPartPr/>
                <p14:nvPr/>
              </p14:nvContentPartPr>
              <p14:xfrm>
                <a:off x="4670266" y="1808849"/>
                <a:ext cx="474120" cy="31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76CDBB-1D10-4296-930D-13FA4E594E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52266" y="1791209"/>
                  <a:ext cx="509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57D630-FDC5-4173-9D63-BF15696CB5A8}"/>
                    </a:ext>
                  </a:extLst>
                </p14:cNvPr>
                <p14:cNvContentPartPr/>
                <p14:nvPr/>
              </p14:nvContentPartPr>
              <p14:xfrm>
                <a:off x="5270026" y="1832249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57D630-FDC5-4173-9D63-BF15696CB5A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52026" y="18146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23ACE6-DA6C-4568-8BCA-91A2064FB61F}"/>
                    </a:ext>
                  </a:extLst>
                </p14:cNvPr>
                <p14:cNvContentPartPr/>
                <p14:nvPr/>
              </p14:nvContentPartPr>
              <p14:xfrm>
                <a:off x="2021026" y="2192969"/>
                <a:ext cx="115200" cy="216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23ACE6-DA6C-4568-8BCA-91A2064FB6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03026" y="2175329"/>
                  <a:ext cx="150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5A60D8-8E0C-4D98-BA38-07CBB14521A1}"/>
                    </a:ext>
                  </a:extLst>
                </p14:cNvPr>
                <p14:cNvContentPartPr/>
                <p14:nvPr/>
              </p14:nvContentPartPr>
              <p14:xfrm>
                <a:off x="2247466" y="2227169"/>
                <a:ext cx="97200" cy="24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5A60D8-8E0C-4D98-BA38-07CBB14521A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29466" y="2209529"/>
                  <a:ext cx="132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64B190-7C83-4549-B55D-F6244E5341E9}"/>
                    </a:ext>
                  </a:extLst>
                </p14:cNvPr>
                <p14:cNvContentPartPr/>
                <p14:nvPr/>
              </p14:nvContentPartPr>
              <p14:xfrm>
                <a:off x="2447266" y="2405369"/>
                <a:ext cx="50400" cy="23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64B190-7C83-4549-B55D-F6244E5341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29266" y="2387369"/>
                  <a:ext cx="86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07384D-8E6A-4FAF-A900-1677C7B7C1EE}"/>
                    </a:ext>
                  </a:extLst>
                </p14:cNvPr>
                <p14:cNvContentPartPr/>
                <p14:nvPr/>
              </p14:nvContentPartPr>
              <p14:xfrm>
                <a:off x="2894746" y="2167409"/>
                <a:ext cx="104400" cy="29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07384D-8E6A-4FAF-A900-1677C7B7C1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76746" y="2149769"/>
                  <a:ext cx="140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8CE32B-B69D-47C4-91E9-CFCA45C62D21}"/>
                    </a:ext>
                  </a:extLst>
                </p14:cNvPr>
                <p14:cNvContentPartPr/>
                <p14:nvPr/>
              </p14:nvContentPartPr>
              <p14:xfrm>
                <a:off x="3169426" y="2230049"/>
                <a:ext cx="127440" cy="277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8CE32B-B69D-47C4-91E9-CFCA45C62D2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51786" y="2212049"/>
                  <a:ext cx="1630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CCC04D-331D-441E-B988-6CB0448F643B}"/>
                    </a:ext>
                  </a:extLst>
                </p14:cNvPr>
                <p14:cNvContentPartPr/>
                <p14:nvPr/>
              </p14:nvContentPartPr>
              <p14:xfrm>
                <a:off x="3558946" y="2471249"/>
                <a:ext cx="72720" cy="161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CCC04D-331D-441E-B988-6CB0448F643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41306" y="2453609"/>
                  <a:ext cx="108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27EAEF-1022-4D81-A9CF-BC97FD1B4000}"/>
                    </a:ext>
                  </a:extLst>
                </p14:cNvPr>
                <p14:cNvContentPartPr/>
                <p14:nvPr/>
              </p14:nvContentPartPr>
              <p14:xfrm>
                <a:off x="3847306" y="2392409"/>
                <a:ext cx="268920" cy="1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27EAEF-1022-4D81-A9CF-BC97FD1B40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29666" y="2374409"/>
                  <a:ext cx="30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21E9EB-BD8D-42AC-8A9A-FD499B9F06F0}"/>
                    </a:ext>
                  </a:extLst>
                </p14:cNvPr>
                <p14:cNvContentPartPr/>
                <p14:nvPr/>
              </p14:nvContentPartPr>
              <p14:xfrm>
                <a:off x="4334386" y="2373689"/>
                <a:ext cx="138960" cy="1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21E9EB-BD8D-42AC-8A9A-FD499B9F06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16746" y="2356049"/>
                  <a:ext cx="174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97DCC2-B6B5-423B-B45D-85848BF6FC7D}"/>
                    </a:ext>
                  </a:extLst>
                </p14:cNvPr>
                <p14:cNvContentPartPr/>
                <p14:nvPr/>
              </p14:nvContentPartPr>
              <p14:xfrm>
                <a:off x="2449786" y="2762849"/>
                <a:ext cx="276840" cy="2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97DCC2-B6B5-423B-B45D-85848BF6FC7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1786" y="2745209"/>
                  <a:ext cx="312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766610F-8CBA-4EBF-8719-2EFF8A960028}"/>
                    </a:ext>
                  </a:extLst>
                </p14:cNvPr>
                <p14:cNvContentPartPr/>
                <p14:nvPr/>
              </p14:nvContentPartPr>
              <p14:xfrm>
                <a:off x="2912746" y="2821169"/>
                <a:ext cx="470520" cy="23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766610F-8CBA-4EBF-8719-2EFF8A9600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94746" y="2803169"/>
                  <a:ext cx="506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964E4C9-8437-48F8-9725-0C619FD37376}"/>
                    </a:ext>
                  </a:extLst>
                </p14:cNvPr>
                <p14:cNvContentPartPr/>
                <p14:nvPr/>
              </p14:nvContentPartPr>
              <p14:xfrm>
                <a:off x="8625586" y="1470449"/>
                <a:ext cx="62280" cy="35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964E4C9-8437-48F8-9725-0C619FD373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07946" y="1452809"/>
                  <a:ext cx="97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527F6A-F774-42D8-B6A2-F4616567971B}"/>
                    </a:ext>
                  </a:extLst>
                </p14:cNvPr>
                <p14:cNvContentPartPr/>
                <p14:nvPr/>
              </p14:nvContentPartPr>
              <p14:xfrm>
                <a:off x="8539546" y="1779329"/>
                <a:ext cx="214200" cy="13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527F6A-F774-42D8-B6A2-F461656797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21906" y="1761329"/>
                  <a:ext cx="249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D8EBA8-3B4D-4D2A-ADD0-2705A5B63564}"/>
                    </a:ext>
                  </a:extLst>
                </p14:cNvPr>
                <p14:cNvContentPartPr/>
                <p14:nvPr/>
              </p14:nvContentPartPr>
              <p14:xfrm>
                <a:off x="663106" y="3942569"/>
                <a:ext cx="204120" cy="30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D8EBA8-3B4D-4D2A-ADD0-2705A5B6356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106" y="3924569"/>
                  <a:ext cx="239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9CF7FBD-7920-42C5-95B5-E732B0558578}"/>
                    </a:ext>
                  </a:extLst>
                </p14:cNvPr>
                <p14:cNvContentPartPr/>
                <p14:nvPr/>
              </p14:nvContentPartPr>
              <p14:xfrm>
                <a:off x="906106" y="4192409"/>
                <a:ext cx="3384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9CF7FBD-7920-42C5-95B5-E732B055857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8466" y="4174409"/>
                  <a:ext cx="69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D3EB40B-12FA-49FA-A5B7-D61D265D0FD4}"/>
                    </a:ext>
                  </a:extLst>
                </p14:cNvPr>
                <p14:cNvContentPartPr/>
                <p14:nvPr/>
              </p14:nvContentPartPr>
              <p14:xfrm>
                <a:off x="960106" y="4058489"/>
                <a:ext cx="543960" cy="43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D3EB40B-12FA-49FA-A5B7-D61D265D0F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42106" y="4040849"/>
                  <a:ext cx="579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CCC741D-E146-42FA-BBE2-C8C9129B5B94}"/>
                    </a:ext>
                  </a:extLst>
                </p14:cNvPr>
                <p14:cNvContentPartPr/>
                <p14:nvPr/>
              </p14:nvContentPartPr>
              <p14:xfrm>
                <a:off x="1390666" y="4182689"/>
                <a:ext cx="116640" cy="11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CCC741D-E146-42FA-BBE2-C8C9129B5B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72666" y="4165049"/>
                  <a:ext cx="15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01ED0E7-A4BA-49FA-B43B-B9FC0DF9C47D}"/>
                    </a:ext>
                  </a:extLst>
                </p14:cNvPr>
                <p14:cNvContentPartPr/>
                <p14:nvPr/>
              </p14:nvContentPartPr>
              <p14:xfrm>
                <a:off x="1814746" y="3909449"/>
                <a:ext cx="118800" cy="54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01ED0E7-A4BA-49FA-B43B-B9FC0DF9C4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97106" y="3891449"/>
                  <a:ext cx="1544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4E0F9E-E0E2-4153-8ACA-974FE0195E7A}"/>
                    </a:ext>
                  </a:extLst>
                </p14:cNvPr>
                <p14:cNvContentPartPr/>
                <p14:nvPr/>
              </p14:nvContentPartPr>
              <p14:xfrm>
                <a:off x="2363746" y="3945089"/>
                <a:ext cx="84600" cy="54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4E0F9E-E0E2-4153-8ACA-974FE0195E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46106" y="3927089"/>
                  <a:ext cx="1202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7E55EC7-A85B-4374-B62B-69068BCD03C8}"/>
                    </a:ext>
                  </a:extLst>
                </p14:cNvPr>
                <p14:cNvContentPartPr/>
                <p14:nvPr/>
              </p14:nvContentPartPr>
              <p14:xfrm>
                <a:off x="4986706" y="3904769"/>
                <a:ext cx="199440" cy="37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7E55EC7-A85B-4374-B62B-69068BCD03C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69066" y="3886769"/>
                  <a:ext cx="235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798DFB-BC9E-4BA1-9DE7-D12A319AA730}"/>
                    </a:ext>
                  </a:extLst>
                </p14:cNvPr>
                <p14:cNvContentPartPr/>
                <p14:nvPr/>
              </p14:nvContentPartPr>
              <p14:xfrm>
                <a:off x="4911826" y="4084409"/>
                <a:ext cx="270720" cy="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798DFB-BC9E-4BA1-9DE7-D12A319AA73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94186" y="4066769"/>
                  <a:ext cx="30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976E20-FF3B-4E8E-94B6-819CDBC24B62}"/>
                    </a:ext>
                  </a:extLst>
                </p14:cNvPr>
                <p14:cNvContentPartPr/>
                <p14:nvPr/>
              </p14:nvContentPartPr>
              <p14:xfrm>
                <a:off x="5276146" y="4172969"/>
                <a:ext cx="54360" cy="277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976E20-FF3B-4E8E-94B6-819CDBC24B6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58146" y="4155329"/>
                  <a:ext cx="90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D3A638-57FB-485E-A49C-284DC28ED6F0}"/>
                    </a:ext>
                  </a:extLst>
                </p14:cNvPr>
                <p14:cNvContentPartPr/>
                <p14:nvPr/>
              </p14:nvContentPartPr>
              <p14:xfrm>
                <a:off x="5356786" y="3974969"/>
                <a:ext cx="59400" cy="3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D3A638-57FB-485E-A49C-284DC28ED6F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39146" y="3956969"/>
                  <a:ext cx="9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F0A533-4E70-4649-AE08-D29ABFFBB7F9}"/>
                    </a:ext>
                  </a:extLst>
                </p14:cNvPr>
                <p14:cNvContentPartPr/>
                <p14:nvPr/>
              </p14:nvContentPartPr>
              <p14:xfrm>
                <a:off x="5788426" y="4183409"/>
                <a:ext cx="6480" cy="1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F0A533-4E70-4649-AE08-D29ABFFBB7F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70426" y="4165769"/>
                  <a:ext cx="42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3E25140-516F-4F38-8617-E45CDC2268BD}"/>
                    </a:ext>
                  </a:extLst>
                </p14:cNvPr>
                <p14:cNvContentPartPr/>
                <p14:nvPr/>
              </p14:nvContentPartPr>
              <p14:xfrm>
                <a:off x="5586826" y="4094129"/>
                <a:ext cx="16560" cy="39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3E25140-516F-4F38-8617-E45CDC2268B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69186" y="4076129"/>
                  <a:ext cx="52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00B89F-9629-41E0-AA56-946E9017D850}"/>
                    </a:ext>
                  </a:extLst>
                </p14:cNvPr>
                <p14:cNvContentPartPr/>
                <p14:nvPr/>
              </p14:nvContentPartPr>
              <p14:xfrm>
                <a:off x="5607706" y="4204649"/>
                <a:ext cx="19080" cy="2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00B89F-9629-41E0-AA56-946E9017D85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89706" y="4186649"/>
                  <a:ext cx="54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71E95D1-5768-4AE7-BD38-8F70FA4F465C}"/>
                    </a:ext>
                  </a:extLst>
                </p14:cNvPr>
                <p14:cNvContentPartPr/>
                <p14:nvPr/>
              </p14:nvContentPartPr>
              <p14:xfrm>
                <a:off x="5752426" y="3999089"/>
                <a:ext cx="498960" cy="37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71E95D1-5768-4AE7-BD38-8F70FA4F465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34786" y="3981449"/>
                  <a:ext cx="534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0D4BAE6-64D1-4AD8-8644-63B8F936F398}"/>
                    </a:ext>
                  </a:extLst>
                </p14:cNvPr>
                <p14:cNvContentPartPr/>
                <p14:nvPr/>
              </p14:nvContentPartPr>
              <p14:xfrm>
                <a:off x="6404386" y="4277729"/>
                <a:ext cx="423720" cy="27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0D4BAE6-64D1-4AD8-8644-63B8F936F3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86386" y="4260089"/>
                  <a:ext cx="459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67D73D-3B68-4947-BE62-B07E027F43D9}"/>
                    </a:ext>
                  </a:extLst>
                </p14:cNvPr>
                <p14:cNvContentPartPr/>
                <p14:nvPr/>
              </p14:nvContentPartPr>
              <p14:xfrm>
                <a:off x="6603740" y="1634969"/>
                <a:ext cx="96120" cy="1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67D73D-3B68-4947-BE62-B07E027F43D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85740" y="1616969"/>
                  <a:ext cx="13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E981AE-5CFB-4F28-AD16-A74362AEB817}"/>
                    </a:ext>
                  </a:extLst>
                </p14:cNvPr>
                <p14:cNvContentPartPr/>
                <p14:nvPr/>
              </p14:nvContentPartPr>
              <p14:xfrm>
                <a:off x="7532540" y="1966169"/>
                <a:ext cx="3890880" cy="173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E981AE-5CFB-4F28-AD16-A74362AEB81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14900" y="1948169"/>
                  <a:ext cx="3926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3070DE-7630-4EF4-8E25-9F7406332950}"/>
                    </a:ext>
                  </a:extLst>
                </p14:cNvPr>
                <p14:cNvContentPartPr/>
                <p14:nvPr/>
              </p14:nvContentPartPr>
              <p14:xfrm>
                <a:off x="7717940" y="2511569"/>
                <a:ext cx="3633480" cy="142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3070DE-7630-4EF4-8E25-9F740633295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99940" y="2493929"/>
                  <a:ext cx="366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BD832B-743D-4B91-9E4F-8A571E31ECCA}"/>
                    </a:ext>
                  </a:extLst>
                </p14:cNvPr>
                <p14:cNvContentPartPr/>
                <p14:nvPr/>
              </p14:nvContentPartPr>
              <p14:xfrm>
                <a:off x="662026" y="3221489"/>
                <a:ext cx="221040" cy="31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BD832B-743D-4B91-9E4F-8A571E31EC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4386" y="3203489"/>
                  <a:ext cx="256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5527AC9-AB42-49C5-B39D-585EB2940CE1}"/>
                    </a:ext>
                  </a:extLst>
                </p14:cNvPr>
                <p14:cNvContentPartPr/>
                <p14:nvPr/>
              </p14:nvContentPartPr>
              <p14:xfrm>
                <a:off x="965506" y="3392129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5527AC9-AB42-49C5-B39D-585EB2940CE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7506" y="33744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AC1C49-05EB-4519-A4D9-AA7B7F093FCD}"/>
                    </a:ext>
                  </a:extLst>
                </p14:cNvPr>
                <p14:cNvContentPartPr/>
                <p14:nvPr/>
              </p14:nvContentPartPr>
              <p14:xfrm>
                <a:off x="914386" y="3567089"/>
                <a:ext cx="3168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AC1C49-05EB-4519-A4D9-AA7B7F093F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6386" y="3549449"/>
                  <a:ext cx="67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1AE1B6-993A-432B-80BD-72F46DB03040}"/>
                    </a:ext>
                  </a:extLst>
                </p14:cNvPr>
                <p14:cNvContentPartPr/>
                <p14:nvPr/>
              </p14:nvContentPartPr>
              <p14:xfrm>
                <a:off x="5079226" y="3202769"/>
                <a:ext cx="265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1AE1B6-993A-432B-80BD-72F46DB0304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61586" y="3184769"/>
                  <a:ext cx="300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4160E2-A99D-4888-9305-B5648F7C3E86}"/>
                    </a:ext>
                  </a:extLst>
                </p14:cNvPr>
                <p14:cNvContentPartPr/>
                <p14:nvPr/>
              </p14:nvContentPartPr>
              <p14:xfrm>
                <a:off x="5080306" y="3382769"/>
                <a:ext cx="263520" cy="46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4160E2-A99D-4888-9305-B5648F7C3E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62306" y="3364769"/>
                  <a:ext cx="299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92E734-8FF0-4F34-BFEA-B7AC1891E0A4}"/>
                    </a:ext>
                  </a:extLst>
                </p14:cNvPr>
                <p14:cNvContentPartPr/>
                <p14:nvPr/>
              </p14:nvContentPartPr>
              <p14:xfrm>
                <a:off x="5491066" y="3252089"/>
                <a:ext cx="114120" cy="361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92E734-8FF0-4F34-BFEA-B7AC1891E0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73426" y="3234449"/>
                  <a:ext cx="1497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CDCCAF-3CB2-4C7A-9E57-A61168290BB3}"/>
                    </a:ext>
                  </a:extLst>
                </p14:cNvPr>
                <p14:cNvContentPartPr/>
                <p14:nvPr/>
              </p14:nvContentPartPr>
              <p14:xfrm>
                <a:off x="5769706" y="342056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CDCCAF-3CB2-4C7A-9E57-A61168290BB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51706" y="34025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F6695F-88E7-4C61-AB10-A8AB80AFEB15}"/>
                    </a:ext>
                  </a:extLst>
                </p14:cNvPr>
                <p14:cNvContentPartPr/>
                <p14:nvPr/>
              </p14:nvContentPartPr>
              <p14:xfrm>
                <a:off x="5780506" y="3582569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F6695F-88E7-4C61-AB10-A8AB80AFEB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62506" y="35645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C339033-9679-4DD1-ABC7-EC43F0F83FCB}"/>
                    </a:ext>
                  </a:extLst>
                </p14:cNvPr>
                <p14:cNvContentPartPr/>
                <p14:nvPr/>
              </p14:nvContentPartPr>
              <p14:xfrm>
                <a:off x="5974546" y="3428849"/>
                <a:ext cx="550080" cy="302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C339033-9679-4DD1-ABC7-EC43F0F83F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56906" y="3411209"/>
                  <a:ext cx="585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343CAB2-706F-4B06-BB33-EFFB43E83A05}"/>
                    </a:ext>
                  </a:extLst>
                </p14:cNvPr>
                <p14:cNvContentPartPr/>
                <p14:nvPr/>
              </p14:nvContentPartPr>
              <p14:xfrm>
                <a:off x="6599506" y="3340649"/>
                <a:ext cx="19080" cy="20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343CAB2-706F-4B06-BB33-EFFB43E83A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1866" y="3323009"/>
                  <a:ext cx="5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6DDE12-FE5D-41DE-88EB-CBA60E544F27}"/>
                    </a:ext>
                  </a:extLst>
                </p14:cNvPr>
                <p14:cNvContentPartPr/>
                <p14:nvPr/>
              </p14:nvContentPartPr>
              <p14:xfrm>
                <a:off x="6555586" y="3440369"/>
                <a:ext cx="244080" cy="36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6DDE12-FE5D-41DE-88EB-CBA60E544F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37586" y="3422369"/>
                  <a:ext cx="279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0D0825-E255-484C-83F0-0C7E2626CB17}"/>
                    </a:ext>
                  </a:extLst>
                </p14:cNvPr>
                <p14:cNvContentPartPr/>
                <p14:nvPr/>
              </p14:nvContentPartPr>
              <p14:xfrm>
                <a:off x="1199146" y="3317249"/>
                <a:ext cx="226800" cy="4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10D0825-E255-484C-83F0-0C7E2626CB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1146" y="3299609"/>
                  <a:ext cx="262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BFC3B6-148F-4388-9078-C51B657C8311}"/>
                    </a:ext>
                  </a:extLst>
                </p14:cNvPr>
                <p14:cNvContentPartPr/>
                <p14:nvPr/>
              </p14:nvContentPartPr>
              <p14:xfrm>
                <a:off x="1316146" y="3455849"/>
                <a:ext cx="82800" cy="21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BFC3B6-148F-4388-9078-C51B657C831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98506" y="3438209"/>
                  <a:ext cx="118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3891B8-C737-4C47-9250-79033F0685DC}"/>
                    </a:ext>
                  </a:extLst>
                </p14:cNvPr>
                <p14:cNvContentPartPr/>
                <p14:nvPr/>
              </p14:nvContentPartPr>
              <p14:xfrm>
                <a:off x="1672186" y="3241649"/>
                <a:ext cx="77760" cy="400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3891B8-C737-4C47-9250-79033F0685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54546" y="3223649"/>
                  <a:ext cx="1134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950BF24-F22C-4FF2-8DEC-6987FFB05F12}"/>
                    </a:ext>
                  </a:extLst>
                </p14:cNvPr>
                <p14:cNvContentPartPr/>
                <p14:nvPr/>
              </p14:nvContentPartPr>
              <p14:xfrm>
                <a:off x="1839946" y="3323009"/>
                <a:ext cx="190080" cy="207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950BF24-F22C-4FF2-8DEC-6987FFB05F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22306" y="3305009"/>
                  <a:ext cx="225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332DE0-FF93-441A-B6DB-7FB010140D4D}"/>
                    </a:ext>
                  </a:extLst>
                </p14:cNvPr>
                <p14:cNvContentPartPr/>
                <p14:nvPr/>
              </p14:nvContentPartPr>
              <p14:xfrm>
                <a:off x="2153506" y="3457649"/>
                <a:ext cx="24480" cy="17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332DE0-FF93-441A-B6DB-7FB010140D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35506" y="3439649"/>
                  <a:ext cx="60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A8F58F-1C36-49B3-A38C-7490C4A5FA29}"/>
                    </a:ext>
                  </a:extLst>
                </p14:cNvPr>
                <p14:cNvContentPartPr/>
                <p14:nvPr/>
              </p14:nvContentPartPr>
              <p14:xfrm>
                <a:off x="2372746" y="3240929"/>
                <a:ext cx="182160" cy="279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A8F58F-1C36-49B3-A38C-7490C4A5FA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55106" y="3223289"/>
                  <a:ext cx="217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7D7C47-E457-4F09-A852-383DE5FE4158}"/>
                    </a:ext>
                  </a:extLst>
                </p14:cNvPr>
                <p14:cNvContentPartPr/>
                <p14:nvPr/>
              </p14:nvContentPartPr>
              <p14:xfrm>
                <a:off x="2599186" y="3474569"/>
                <a:ext cx="453240" cy="18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7D7C47-E457-4F09-A852-383DE5FE41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81546" y="3456569"/>
                  <a:ext cx="488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65BBDB-E53A-4728-B877-A3E2E207FA89}"/>
                    </a:ext>
                  </a:extLst>
                </p14:cNvPr>
                <p14:cNvContentPartPr/>
                <p14:nvPr/>
              </p14:nvContentPartPr>
              <p14:xfrm>
                <a:off x="3216226" y="3494729"/>
                <a:ext cx="165960" cy="1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65BBDB-E53A-4728-B877-A3E2E207FA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98226" y="3476729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4E06B7C-78BB-4500-AB96-B13096F9CA68}"/>
                    </a:ext>
                  </a:extLst>
                </p14:cNvPr>
                <p14:cNvContentPartPr/>
                <p14:nvPr/>
              </p14:nvContentPartPr>
              <p14:xfrm>
                <a:off x="3659026" y="3263609"/>
                <a:ext cx="132480" cy="31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4E06B7C-78BB-4500-AB96-B13096F9CA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41026" y="3245969"/>
                  <a:ext cx="168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5EF61B-ABA0-40DB-A304-6C9115414F67}"/>
                    </a:ext>
                  </a:extLst>
                </p14:cNvPr>
                <p14:cNvContentPartPr/>
                <p14:nvPr/>
              </p14:nvContentPartPr>
              <p14:xfrm>
                <a:off x="3931546" y="3121409"/>
                <a:ext cx="133920" cy="49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5EF61B-ABA0-40DB-A304-6C9115414F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13546" y="3103769"/>
                  <a:ext cx="169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4B7668-ACBE-463A-9396-A732C45DDA35}"/>
                    </a:ext>
                  </a:extLst>
                </p14:cNvPr>
                <p14:cNvContentPartPr/>
                <p14:nvPr/>
              </p14:nvContentPartPr>
              <p14:xfrm>
                <a:off x="7572500" y="2924129"/>
                <a:ext cx="3847320" cy="98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4B7668-ACBE-463A-9396-A732C45DDA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54500" y="2906129"/>
                  <a:ext cx="388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CC40AA-5B40-4111-8DC0-CE104B2D2475}"/>
                    </a:ext>
                  </a:extLst>
                </p14:cNvPr>
                <p14:cNvContentPartPr/>
                <p14:nvPr/>
              </p14:nvContentPartPr>
              <p14:xfrm>
                <a:off x="7454420" y="3442889"/>
                <a:ext cx="3939840" cy="86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CC40AA-5B40-4111-8DC0-CE104B2D247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36420" y="3425249"/>
                  <a:ext cx="3975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BF41D9-405E-4CA8-884F-718B4EAB70EC}"/>
                    </a:ext>
                  </a:extLst>
                </p14:cNvPr>
                <p14:cNvContentPartPr/>
                <p14:nvPr/>
              </p14:nvContentPartPr>
              <p14:xfrm>
                <a:off x="5364620" y="2369729"/>
                <a:ext cx="232560" cy="312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BF41D9-405E-4CA8-884F-718B4EAB70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46980" y="2352089"/>
                  <a:ext cx="268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A71ABC-BF2F-49DF-AC3E-B80C174EA0B8}"/>
                    </a:ext>
                  </a:extLst>
                </p14:cNvPr>
                <p14:cNvContentPartPr/>
                <p14:nvPr/>
              </p14:nvContentPartPr>
              <p14:xfrm>
                <a:off x="5994620" y="2426969"/>
                <a:ext cx="131760" cy="298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A71ABC-BF2F-49DF-AC3E-B80C174EA0B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76980" y="2409329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8461BC-D5A8-4D85-8CCD-62B3D64DA9F2}"/>
                    </a:ext>
                  </a:extLst>
                </p14:cNvPr>
                <p14:cNvContentPartPr/>
                <p14:nvPr/>
              </p14:nvContentPartPr>
              <p14:xfrm>
                <a:off x="7902620" y="1976969"/>
                <a:ext cx="911520" cy="650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B8461BC-D5A8-4D85-8CCD-62B3D64DA9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84620" y="1958969"/>
                  <a:ext cx="94716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2DA0E8-431F-4896-8C93-104854693D43}"/>
                    </a:ext>
                  </a:extLst>
                </p14:cNvPr>
                <p14:cNvContentPartPr/>
                <p14:nvPr/>
              </p14:nvContentPartPr>
              <p14:xfrm>
                <a:off x="9093500" y="2189369"/>
                <a:ext cx="685800" cy="82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2DA0E8-431F-4896-8C93-104854693D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75500" y="2171369"/>
                  <a:ext cx="72144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963EEA-D627-4629-92CE-1C8248EA1A0B}"/>
                    </a:ext>
                  </a:extLst>
                </p14:cNvPr>
                <p14:cNvContentPartPr/>
                <p14:nvPr/>
              </p14:nvContentPartPr>
              <p14:xfrm>
                <a:off x="9168020" y="3457289"/>
                <a:ext cx="447480" cy="79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963EEA-D627-4629-92CE-1C8248EA1A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50020" y="3439649"/>
                  <a:ext cx="48312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7E0AA0-56B6-4852-825D-018E31D2EB55}"/>
                    </a:ext>
                  </a:extLst>
                </p14:cNvPr>
                <p14:cNvContentPartPr/>
                <p14:nvPr/>
              </p14:nvContentPartPr>
              <p14:xfrm>
                <a:off x="6436340" y="2415809"/>
                <a:ext cx="165240" cy="376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7E0AA0-56B6-4852-825D-018E31D2EB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18340" y="2397809"/>
                  <a:ext cx="20088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356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56CBE-3E44-4A4A-8FF1-E5C364FC75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/>
              <a:t>Alldiff</a:t>
            </a:r>
            <a:r>
              <a:rPr lang="en-US" b="1" dirty="0"/>
              <a:t> constraints </a:t>
            </a:r>
            <a:r>
              <a:rPr lang="en-US" dirty="0"/>
              <a:t>of a sudoku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7901-E95A-47D7-B1C5-D1C2BA3CC07B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</p:spTree>
    <p:extLst>
      <p:ext uri="{BB962C8B-B14F-4D97-AF65-F5344CB8AC3E}">
        <p14:creationId xmlns:p14="http://schemas.microsoft.com/office/powerpoint/2010/main" val="177119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1261A-CC9B-45AF-A9F8-7EF6D19711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Solving a Sudoku puzzle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3E7E0-DE90-4020-AD3A-51220C2A2C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6611474" cy="5301672"/>
          </a:xfrm>
        </p:spPr>
        <p:txBody>
          <a:bodyPr>
            <a:normAutofit/>
          </a:bodyPr>
          <a:lstStyle/>
          <a:p>
            <a:r>
              <a:rPr lang="en-US" dirty="0"/>
              <a:t>Approach 1: </a:t>
            </a:r>
            <a:r>
              <a:rPr lang="en-US" b="1" dirty="0"/>
              <a:t>AC-3</a:t>
            </a:r>
            <a:r>
              <a:rPr lang="en-US" dirty="0"/>
              <a:t> </a:t>
            </a:r>
            <a:r>
              <a:rPr lang="en-US" b="1" dirty="0"/>
              <a:t>algorithm</a:t>
            </a:r>
          </a:p>
          <a:p>
            <a:r>
              <a:rPr lang="en-US" b="1" dirty="0"/>
              <a:t>Directly reducing domains </a:t>
            </a:r>
            <a:r>
              <a:rPr lang="en-US" dirty="0"/>
              <a:t>of variables </a:t>
            </a:r>
            <a:r>
              <a:rPr lang="en-US" b="1" dirty="0"/>
              <a:t>using the constraints</a:t>
            </a:r>
            <a:r>
              <a:rPr lang="en-US" dirty="0"/>
              <a:t>.</a:t>
            </a:r>
          </a:p>
          <a:p>
            <a:endParaRPr lang="en-US" i="1" strike="sngStrike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0D862-5352-4BEB-AEE6-13F530E7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5" y="1540672"/>
            <a:ext cx="4562766" cy="455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3CC3E-885D-4C69-BB4A-C85B48211D60}"/>
              </a:ext>
            </a:extLst>
          </p:cNvPr>
          <p:cNvSpPr txBox="1"/>
          <p:nvPr/>
        </p:nvSpPr>
        <p:spPr>
          <a:xfrm rot="16200000">
            <a:off x="10826187" y="5416331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133B02-F1EC-4BB0-9E76-D39EC836B6AB}"/>
                  </a:ext>
                </a:extLst>
              </p14:cNvPr>
              <p14:cNvContentPartPr/>
              <p14:nvPr/>
            </p14:nvContentPartPr>
            <p14:xfrm>
              <a:off x="2129026" y="1219889"/>
              <a:ext cx="84492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133B02-F1EC-4BB0-9E76-D39EC836B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1026" y="1202249"/>
                <a:ext cx="8805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794BCF0-BA5D-4CBC-BD5F-7E5B8D4C8E02}"/>
              </a:ext>
            </a:extLst>
          </p:cNvPr>
          <p:cNvGrpSpPr/>
          <p:nvPr/>
        </p:nvGrpSpPr>
        <p:grpSpPr>
          <a:xfrm>
            <a:off x="6257146" y="3781649"/>
            <a:ext cx="3633120" cy="285480"/>
            <a:chOff x="6257146" y="3781649"/>
            <a:chExt cx="3633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AAB677-8BF1-42B0-90D9-F2F28A4C5E6D}"/>
                    </a:ext>
                  </a:extLst>
                </p14:cNvPr>
                <p14:cNvContentPartPr/>
                <p14:nvPr/>
              </p14:nvContentPartPr>
              <p14:xfrm>
                <a:off x="6389986" y="3859049"/>
                <a:ext cx="3500280" cy="9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AAB677-8BF1-42B0-90D9-F2F28A4C5E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2346" y="3841049"/>
                  <a:ext cx="3535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F48C51-1FA8-42BF-AF43-A9B47538CECF}"/>
                    </a:ext>
                  </a:extLst>
                </p14:cNvPr>
                <p14:cNvContentPartPr/>
                <p14:nvPr/>
              </p14:nvContentPartPr>
              <p14:xfrm>
                <a:off x="6257146" y="3781649"/>
                <a:ext cx="235440" cy="28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F48C51-1FA8-42BF-AF43-A9B47538CE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39506" y="3763649"/>
                  <a:ext cx="27108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E4129C2-8E96-43CD-AD81-490E54EC116B}"/>
                  </a:ext>
                </a:extLst>
              </p14:cNvPr>
              <p14:cNvContentPartPr/>
              <p14:nvPr/>
            </p14:nvContentPartPr>
            <p14:xfrm>
              <a:off x="5057626" y="3677609"/>
              <a:ext cx="137520" cy="63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E4129C2-8E96-43CD-AD81-490E54EC11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9986" y="3659609"/>
                <a:ext cx="173160" cy="67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AFA5616-D05D-4690-9B96-196B6EAFE67C}"/>
              </a:ext>
            </a:extLst>
          </p:cNvPr>
          <p:cNvGrpSpPr/>
          <p:nvPr/>
        </p:nvGrpSpPr>
        <p:grpSpPr>
          <a:xfrm>
            <a:off x="5259226" y="3683009"/>
            <a:ext cx="267120" cy="621720"/>
            <a:chOff x="5259226" y="3683009"/>
            <a:chExt cx="2671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0036C6-6CEB-4AD1-9399-59878A5686C5}"/>
                    </a:ext>
                  </a:extLst>
                </p14:cNvPr>
                <p14:cNvContentPartPr/>
                <p14:nvPr/>
              </p14:nvContentPartPr>
              <p14:xfrm>
                <a:off x="5259226" y="3826649"/>
                <a:ext cx="133920" cy="18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0036C6-6CEB-4AD1-9399-59878A5686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1226" y="3808649"/>
                  <a:ext cx="169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1BDC76-1336-469A-B7DC-B0F313031BAB}"/>
                    </a:ext>
                  </a:extLst>
                </p14:cNvPr>
                <p14:cNvContentPartPr/>
                <p14:nvPr/>
              </p14:nvContentPartPr>
              <p14:xfrm>
                <a:off x="5353186" y="3906209"/>
                <a:ext cx="12960" cy="18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1BDC76-1336-469A-B7DC-B0F313031B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35546" y="3888569"/>
                  <a:ext cx="48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733FFA-691D-4646-A0CD-967803F50CCF}"/>
                    </a:ext>
                  </a:extLst>
                </p14:cNvPr>
                <p14:cNvContentPartPr/>
                <p14:nvPr/>
              </p14:nvContentPartPr>
              <p14:xfrm>
                <a:off x="5439226" y="3683009"/>
                <a:ext cx="87120" cy="62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733FFA-691D-4646-A0CD-967803F50C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1586" y="3665369"/>
                  <a:ext cx="122760" cy="65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96F478-1D39-41B5-AD0E-98ED4D13EA37}"/>
              </a:ext>
            </a:extLst>
          </p:cNvPr>
          <p:cNvGrpSpPr/>
          <p:nvPr/>
        </p:nvGrpSpPr>
        <p:grpSpPr>
          <a:xfrm>
            <a:off x="9962266" y="3824129"/>
            <a:ext cx="130320" cy="353880"/>
            <a:chOff x="9962266" y="3824129"/>
            <a:chExt cx="1303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2F22F9-8606-447B-87AE-966CF20AC027}"/>
                    </a:ext>
                  </a:extLst>
                </p14:cNvPr>
                <p14:cNvContentPartPr/>
                <p14:nvPr/>
              </p14:nvContentPartPr>
              <p14:xfrm>
                <a:off x="9962266" y="3824129"/>
                <a:ext cx="130320" cy="17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2F22F9-8606-447B-87AE-966CF20AC0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44626" y="3806489"/>
                  <a:ext cx="165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B9C738-A31C-43EE-8894-00185206F9F5}"/>
                    </a:ext>
                  </a:extLst>
                </p14:cNvPr>
                <p14:cNvContentPartPr/>
                <p14:nvPr/>
              </p14:nvContentPartPr>
              <p14:xfrm>
                <a:off x="10047586" y="3868409"/>
                <a:ext cx="35280" cy="309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B9C738-A31C-43EE-8894-00185206F9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29586" y="3850769"/>
                  <a:ext cx="709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D65058-6BA7-4D96-8C4E-E471FC724F70}"/>
              </a:ext>
            </a:extLst>
          </p:cNvPr>
          <p:cNvGrpSpPr/>
          <p:nvPr/>
        </p:nvGrpSpPr>
        <p:grpSpPr>
          <a:xfrm>
            <a:off x="9452866" y="747929"/>
            <a:ext cx="600120" cy="1303200"/>
            <a:chOff x="9452866" y="747929"/>
            <a:chExt cx="600120" cy="13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DD1722-BF49-4222-B70C-F608266784E6}"/>
                    </a:ext>
                  </a:extLst>
                </p14:cNvPr>
                <p14:cNvContentPartPr/>
                <p14:nvPr/>
              </p14:nvContentPartPr>
              <p14:xfrm>
                <a:off x="9998266" y="1351289"/>
                <a:ext cx="35640" cy="699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DD1722-BF49-4222-B70C-F608266784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80266" y="1333649"/>
                  <a:ext cx="7128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8DFA4D-3325-40F4-A951-6ECB19730F1E}"/>
                    </a:ext>
                  </a:extLst>
                </p14:cNvPr>
                <p14:cNvContentPartPr/>
                <p14:nvPr/>
              </p14:nvContentPartPr>
              <p14:xfrm>
                <a:off x="9912946" y="1275689"/>
                <a:ext cx="140040" cy="82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8DFA4D-3325-40F4-A951-6ECB19730F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95306" y="1257689"/>
                  <a:ext cx="175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3A9B35-3AE3-4CD4-BEB5-63169C6FAEEB}"/>
                    </a:ext>
                  </a:extLst>
                </p14:cNvPr>
                <p14:cNvContentPartPr/>
                <p14:nvPr/>
              </p14:nvContentPartPr>
              <p14:xfrm>
                <a:off x="9452866" y="747929"/>
                <a:ext cx="70200" cy="48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3A9B35-3AE3-4CD4-BEB5-63169C6FAE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5226" y="729929"/>
                  <a:ext cx="105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A669B0-0492-49A1-A436-034177406C66}"/>
                    </a:ext>
                  </a:extLst>
                </p14:cNvPr>
                <p14:cNvContentPartPr/>
                <p14:nvPr/>
              </p14:nvContentPartPr>
              <p14:xfrm>
                <a:off x="9629266" y="890489"/>
                <a:ext cx="108720" cy="16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A669B0-0492-49A1-A436-034177406C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11626" y="872489"/>
                  <a:ext cx="14436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6F32569-B08F-4B8D-8151-E5630368A31B}"/>
                  </a:ext>
                </a:extLst>
              </p14:cNvPr>
              <p14:cNvContentPartPr/>
              <p14:nvPr/>
            </p14:nvContentPartPr>
            <p14:xfrm>
              <a:off x="10363306" y="731729"/>
              <a:ext cx="34560" cy="474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6F32569-B08F-4B8D-8151-E5630368A31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45666" y="713729"/>
                <a:ext cx="70200" cy="51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35270BE-ADFC-4132-891F-6FEBB2EF018A}"/>
              </a:ext>
            </a:extLst>
          </p:cNvPr>
          <p:cNvGrpSpPr/>
          <p:nvPr/>
        </p:nvGrpSpPr>
        <p:grpSpPr>
          <a:xfrm>
            <a:off x="9305266" y="5629529"/>
            <a:ext cx="875880" cy="1119600"/>
            <a:chOff x="9305266" y="5629529"/>
            <a:chExt cx="875880" cy="11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BCAF33-8842-4A4B-95F8-654EC2472600}"/>
                    </a:ext>
                  </a:extLst>
                </p14:cNvPr>
                <p14:cNvContentPartPr/>
                <p14:nvPr/>
              </p14:nvContentPartPr>
              <p14:xfrm>
                <a:off x="9693706" y="5886929"/>
                <a:ext cx="235800" cy="362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BCAF33-8842-4A4B-95F8-654EC24726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76066" y="5868929"/>
                  <a:ext cx="2714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9CC73D-B535-4FE2-8FDF-DAA734E15FED}"/>
                    </a:ext>
                  </a:extLst>
                </p14:cNvPr>
                <p14:cNvContentPartPr/>
                <p14:nvPr/>
              </p14:nvContentPartPr>
              <p14:xfrm>
                <a:off x="9883426" y="5777489"/>
                <a:ext cx="152640" cy="22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9CC73D-B535-4FE2-8FDF-DAA734E15F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65786" y="5759489"/>
                  <a:ext cx="188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EAF855-DB02-4148-8FF1-DBB695C39BA0}"/>
                    </a:ext>
                  </a:extLst>
                </p14:cNvPr>
                <p14:cNvContentPartPr/>
                <p14:nvPr/>
              </p14:nvContentPartPr>
              <p14:xfrm>
                <a:off x="9305266" y="6199409"/>
                <a:ext cx="108720" cy="502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EAF855-DB02-4148-8FF1-DBB695C39B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87266" y="6181769"/>
                  <a:ext cx="1443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A0272D-9233-49DD-B860-1DB6AC6622AE}"/>
                    </a:ext>
                  </a:extLst>
                </p14:cNvPr>
                <p14:cNvContentPartPr/>
                <p14:nvPr/>
              </p14:nvContentPartPr>
              <p14:xfrm>
                <a:off x="9507586" y="6335849"/>
                <a:ext cx="200880" cy="215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A0272D-9233-49DD-B860-1DB6AC6622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89586" y="6317849"/>
                  <a:ext cx="236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92513A-1468-49F3-B5C2-0346DF219A99}"/>
                    </a:ext>
                  </a:extLst>
                </p14:cNvPr>
                <p14:cNvContentPartPr/>
                <p14:nvPr/>
              </p14:nvContentPartPr>
              <p14:xfrm>
                <a:off x="9838786" y="6331889"/>
                <a:ext cx="37440" cy="41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92513A-1468-49F3-B5C2-0346DF219A9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1146" y="6314249"/>
                  <a:ext cx="730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521CDE-7F4B-473E-9ED2-A190E7D5E8F8}"/>
                    </a:ext>
                  </a:extLst>
                </p14:cNvPr>
                <p14:cNvContentPartPr/>
                <p14:nvPr/>
              </p14:nvContentPartPr>
              <p14:xfrm>
                <a:off x="10028506" y="5629529"/>
                <a:ext cx="152640" cy="14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521CDE-7F4B-473E-9ED2-A190E7D5E8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10866" y="5611889"/>
                  <a:ext cx="18828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05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D78979-EDA3-428B-AC36-5A0EC9057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Solving a Sudoku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CBEFD-5D03-443A-A8FB-BF62586B2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6613236" cy="5301672"/>
          </a:xfrm>
        </p:spPr>
        <p:txBody>
          <a:bodyPr/>
          <a:lstStyle/>
          <a:p>
            <a:r>
              <a:rPr lang="en-US" dirty="0"/>
              <a:t>Approach 2: </a:t>
            </a:r>
            <a:r>
              <a:rPr lang="en-US" b="1" dirty="0"/>
              <a:t>Triplets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an unit, find </a:t>
            </a:r>
            <a:r>
              <a:rPr lang="en-US" b="1" dirty="0"/>
              <a:t>3 squares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these </a:t>
            </a:r>
            <a:r>
              <a:rPr lang="en-US" b="1" dirty="0"/>
              <a:t>3 numbers </a:t>
            </a:r>
            <a:r>
              <a:rPr lang="en-US" dirty="0"/>
              <a:t>from domains of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92779-4E58-47A0-8F53-C233D97D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5" y="1540672"/>
            <a:ext cx="4562766" cy="455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705D8-7F36-4782-9C76-5C1A80E033A4}"/>
              </a:ext>
            </a:extLst>
          </p:cNvPr>
          <p:cNvSpPr txBox="1"/>
          <p:nvPr/>
        </p:nvSpPr>
        <p:spPr>
          <a:xfrm rot="16200000">
            <a:off x="10826187" y="5416331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DFCA8B0-9D54-4F74-822C-5E53FD0281FB}"/>
                  </a:ext>
                </a:extLst>
              </p14:cNvPr>
              <p14:cNvContentPartPr/>
              <p14:nvPr/>
            </p14:nvContentPartPr>
            <p14:xfrm>
              <a:off x="2935786" y="1686449"/>
              <a:ext cx="999000" cy="2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DFCA8B0-9D54-4F74-822C-5E53FD0281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7786" y="1668809"/>
                <a:ext cx="10346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B1BD7AC-DC89-4800-A24B-F7C808759A68}"/>
              </a:ext>
            </a:extLst>
          </p:cNvPr>
          <p:cNvGrpSpPr/>
          <p:nvPr/>
        </p:nvGrpSpPr>
        <p:grpSpPr>
          <a:xfrm>
            <a:off x="4508266" y="700049"/>
            <a:ext cx="1891080" cy="563040"/>
            <a:chOff x="4508266" y="700049"/>
            <a:chExt cx="1891080" cy="5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CCF3E9-CDFC-478E-9D2D-D5D4E9D201F6}"/>
                    </a:ext>
                  </a:extLst>
                </p14:cNvPr>
                <p14:cNvContentPartPr/>
                <p14:nvPr/>
              </p14:nvContentPartPr>
              <p14:xfrm>
                <a:off x="4852066" y="819929"/>
                <a:ext cx="152640" cy="44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CCF3E9-CDFC-478E-9D2D-D5D4E9D201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4066" y="801929"/>
                  <a:ext cx="188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4AA241-6369-4B6E-A087-BDFE7E8B1409}"/>
                    </a:ext>
                  </a:extLst>
                </p14:cNvPr>
                <p14:cNvContentPartPr/>
                <p14:nvPr/>
              </p14:nvContentPartPr>
              <p14:xfrm>
                <a:off x="4535986" y="907409"/>
                <a:ext cx="209880" cy="19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4AA241-6369-4B6E-A087-BDFE7E8B14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7986" y="889409"/>
                  <a:ext cx="245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7BE29D-F2BA-4B75-9841-5AE8957384CB}"/>
                    </a:ext>
                  </a:extLst>
                </p14:cNvPr>
                <p14:cNvContentPartPr/>
                <p14:nvPr/>
              </p14:nvContentPartPr>
              <p14:xfrm>
                <a:off x="4508266" y="1193249"/>
                <a:ext cx="215280" cy="54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7BE29D-F2BA-4B75-9841-5AE8957384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90266" y="1175609"/>
                  <a:ext cx="250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43360F-D232-4D3B-A419-10382D46D833}"/>
                    </a:ext>
                  </a:extLst>
                </p14:cNvPr>
                <p14:cNvContentPartPr/>
                <p14:nvPr/>
              </p14:nvContentPartPr>
              <p14:xfrm>
                <a:off x="5099026" y="1096049"/>
                <a:ext cx="191880" cy="2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43360F-D232-4D3B-A419-10382D46D8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1026" y="1078049"/>
                  <a:ext cx="22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907525-D113-4DE6-ACFD-397379C50460}"/>
                    </a:ext>
                  </a:extLst>
                </p14:cNvPr>
                <p14:cNvContentPartPr/>
                <p14:nvPr/>
              </p14:nvContentPartPr>
              <p14:xfrm>
                <a:off x="5471626" y="1070129"/>
                <a:ext cx="299520" cy="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907525-D113-4DE6-ACFD-397379C504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3626" y="1052129"/>
                  <a:ext cx="33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92CC67-8DFB-4928-91B0-2E16B95F1ECC}"/>
                    </a:ext>
                  </a:extLst>
                </p14:cNvPr>
                <p14:cNvContentPartPr/>
                <p14:nvPr/>
              </p14:nvContentPartPr>
              <p14:xfrm>
                <a:off x="6012346" y="1038809"/>
                <a:ext cx="149040" cy="1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92CC67-8DFB-4928-91B0-2E16B95F1E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94346" y="1020809"/>
                  <a:ext cx="184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56CCE6-4B2B-400D-AF8D-652B24263ACE}"/>
                    </a:ext>
                  </a:extLst>
                </p14:cNvPr>
                <p14:cNvContentPartPr/>
                <p14:nvPr/>
              </p14:nvContentPartPr>
              <p14:xfrm>
                <a:off x="6278026" y="700049"/>
                <a:ext cx="121320" cy="47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56CCE6-4B2B-400D-AF8D-652B24263A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60386" y="682409"/>
                  <a:ext cx="156960" cy="5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2AF582-34EC-41A7-936E-A9A8A89E99B3}"/>
                  </a:ext>
                </a:extLst>
              </p14:cNvPr>
              <p14:cNvContentPartPr/>
              <p14:nvPr/>
            </p14:nvContentPartPr>
            <p14:xfrm>
              <a:off x="2859826" y="2156249"/>
              <a:ext cx="1312560" cy="10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2AF582-34EC-41A7-936E-A9A8A89E99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41826" y="2138609"/>
                <a:ext cx="134820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BCA4A1F-73A0-4C6A-99C5-49ABDCE5D6EA}"/>
              </a:ext>
            </a:extLst>
          </p:cNvPr>
          <p:cNvGrpSpPr/>
          <p:nvPr/>
        </p:nvGrpSpPr>
        <p:grpSpPr>
          <a:xfrm>
            <a:off x="4116586" y="1370729"/>
            <a:ext cx="830880" cy="429480"/>
            <a:chOff x="4116586" y="1370729"/>
            <a:chExt cx="8308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C23CBE-EBBE-483A-BB99-1909D373790A}"/>
                    </a:ext>
                  </a:extLst>
                </p14:cNvPr>
                <p14:cNvContentPartPr/>
                <p14:nvPr/>
              </p14:nvContentPartPr>
              <p14:xfrm>
                <a:off x="4146466" y="1513289"/>
                <a:ext cx="514440" cy="25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C23CBE-EBBE-483A-BB99-1909D37379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8466" y="1495289"/>
                  <a:ext cx="550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38BECC-792A-41C3-B8B8-7A74A89A62CB}"/>
                    </a:ext>
                  </a:extLst>
                </p14:cNvPr>
                <p14:cNvContentPartPr/>
                <p14:nvPr/>
              </p14:nvContentPartPr>
              <p14:xfrm>
                <a:off x="4607626" y="1370729"/>
                <a:ext cx="33984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38BECC-792A-41C3-B8B8-7A74A89A62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89626" y="1352729"/>
                  <a:ext cx="375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F80590-1F46-4EE5-8586-018E3E7EECEB}"/>
                    </a:ext>
                  </a:extLst>
                </p14:cNvPr>
                <p14:cNvContentPartPr/>
                <p14:nvPr/>
              </p14:nvContentPartPr>
              <p14:xfrm>
                <a:off x="4116586" y="1674569"/>
                <a:ext cx="154440" cy="12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F80590-1F46-4EE5-8586-018E3E7EEC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98946" y="1656569"/>
                  <a:ext cx="1900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C8965E0-7ADA-4A2B-947B-B3C2F1D92AAF}"/>
                  </a:ext>
                </a:extLst>
              </p14:cNvPr>
              <p14:cNvContentPartPr/>
              <p14:nvPr/>
            </p14:nvContentPartPr>
            <p14:xfrm>
              <a:off x="8753746" y="770609"/>
              <a:ext cx="70200" cy="398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C8965E0-7ADA-4A2B-947B-B3C2F1D92A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35746" y="752609"/>
                <a:ext cx="10584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B295A2C-027E-4CE1-BB1D-C0F204BE038B}"/>
              </a:ext>
            </a:extLst>
          </p:cNvPr>
          <p:cNvGrpSpPr/>
          <p:nvPr/>
        </p:nvGrpSpPr>
        <p:grpSpPr>
          <a:xfrm>
            <a:off x="8960386" y="899129"/>
            <a:ext cx="246600" cy="242280"/>
            <a:chOff x="8960386" y="899129"/>
            <a:chExt cx="24660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1CEE2D-38DE-4EA3-942D-2656238B3DFA}"/>
                    </a:ext>
                  </a:extLst>
                </p14:cNvPr>
                <p14:cNvContentPartPr/>
                <p14:nvPr/>
              </p14:nvContentPartPr>
              <p14:xfrm>
                <a:off x="8960386" y="899129"/>
                <a:ext cx="116640" cy="10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1CEE2D-38DE-4EA3-942D-2656238B3DF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42746" y="881489"/>
                  <a:ext cx="152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524A0B-04B1-461B-8F84-C6735AFE66E1}"/>
                    </a:ext>
                  </a:extLst>
                </p14:cNvPr>
                <p14:cNvContentPartPr/>
                <p14:nvPr/>
              </p14:nvContentPartPr>
              <p14:xfrm>
                <a:off x="9042106" y="912089"/>
                <a:ext cx="33480" cy="16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524A0B-04B1-461B-8F84-C6735AFE66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24106" y="894449"/>
                  <a:ext cx="69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7C2D96-147F-4828-AE81-48A9C0D15F49}"/>
                    </a:ext>
                  </a:extLst>
                </p14:cNvPr>
                <p14:cNvContentPartPr/>
                <p14:nvPr/>
              </p14:nvContentPartPr>
              <p14:xfrm>
                <a:off x="9188626" y="1030529"/>
                <a:ext cx="18360" cy="11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7C2D96-147F-4828-AE81-48A9C0D15F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70986" y="1012889"/>
                  <a:ext cx="54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5A3301-5D10-452F-AFB1-F025F4FA8642}"/>
              </a:ext>
            </a:extLst>
          </p:cNvPr>
          <p:cNvGrpSpPr/>
          <p:nvPr/>
        </p:nvGrpSpPr>
        <p:grpSpPr>
          <a:xfrm>
            <a:off x="9390946" y="726689"/>
            <a:ext cx="241560" cy="453600"/>
            <a:chOff x="9390946" y="726689"/>
            <a:chExt cx="24156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E89127-5023-40C2-BD8E-83BCC5860AA5}"/>
                    </a:ext>
                  </a:extLst>
                </p14:cNvPr>
                <p14:cNvContentPartPr/>
                <p14:nvPr/>
              </p14:nvContentPartPr>
              <p14:xfrm>
                <a:off x="9390946" y="810209"/>
                <a:ext cx="8928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89127-5023-40C2-BD8E-83BCC5860A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73306" y="792569"/>
                  <a:ext cx="124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2C73CE-15B6-4370-B3D8-C52176C22E66}"/>
                    </a:ext>
                  </a:extLst>
                </p14:cNvPr>
                <p14:cNvContentPartPr/>
                <p14:nvPr/>
              </p14:nvContentPartPr>
              <p14:xfrm>
                <a:off x="9548626" y="726689"/>
                <a:ext cx="83880" cy="45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2C73CE-15B6-4370-B3D8-C52176C22E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30986" y="708689"/>
                  <a:ext cx="119520" cy="48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C666FA8-E51E-4181-9BAB-18213B3326FC}"/>
                  </a:ext>
                </a:extLst>
              </p14:cNvPr>
              <p14:cNvContentPartPr/>
              <p14:nvPr/>
            </p14:nvContentPartPr>
            <p14:xfrm>
              <a:off x="11257906" y="734249"/>
              <a:ext cx="56520" cy="384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C666FA8-E51E-4181-9BAB-18213B3326F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239906" y="716249"/>
                <a:ext cx="921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088676A-35CC-4A7F-8BDB-3E0ADAEC3A79}"/>
                  </a:ext>
                </a:extLst>
              </p14:cNvPr>
              <p14:cNvContentPartPr/>
              <p14:nvPr/>
            </p14:nvContentPartPr>
            <p14:xfrm>
              <a:off x="5943226" y="2523809"/>
              <a:ext cx="181080" cy="22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088676A-35CC-4A7F-8BDB-3E0ADAEC3A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25586" y="2505809"/>
                <a:ext cx="21672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3E84D15B-5008-4423-8A05-8686C0064ABB}"/>
              </a:ext>
            </a:extLst>
          </p:cNvPr>
          <p:cNvGrpSpPr/>
          <p:nvPr/>
        </p:nvGrpSpPr>
        <p:grpSpPr>
          <a:xfrm>
            <a:off x="5388466" y="1393049"/>
            <a:ext cx="4730760" cy="2453400"/>
            <a:chOff x="5388466" y="1393049"/>
            <a:chExt cx="4730760" cy="24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672FEB-4561-4034-A514-18A0C9A4DBE5}"/>
                    </a:ext>
                  </a:extLst>
                </p14:cNvPr>
                <p14:cNvContentPartPr/>
                <p14:nvPr/>
              </p14:nvContentPartPr>
              <p14:xfrm>
                <a:off x="9052546" y="1393049"/>
                <a:ext cx="42480" cy="52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672FEB-4561-4034-A514-18A0C9A4DBE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34906" y="1375049"/>
                  <a:ext cx="781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549937-C129-4C39-9F65-4D0C3DFD2EDA}"/>
                    </a:ext>
                  </a:extLst>
                </p14:cNvPr>
                <p14:cNvContentPartPr/>
                <p14:nvPr/>
              </p14:nvContentPartPr>
              <p14:xfrm>
                <a:off x="8987386" y="1764569"/>
                <a:ext cx="193680" cy="210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549937-C129-4C39-9F65-4D0C3DFD2ED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9386" y="1746929"/>
                  <a:ext cx="229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0F69F7-BBE1-408F-B9D1-FCF192F37E81}"/>
                    </a:ext>
                  </a:extLst>
                </p14:cNvPr>
                <p14:cNvContentPartPr/>
                <p14:nvPr/>
              </p14:nvContentPartPr>
              <p14:xfrm>
                <a:off x="10025986" y="1440929"/>
                <a:ext cx="52560" cy="49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0F69F7-BBE1-408F-B9D1-FCF192F37E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07986" y="1422929"/>
                  <a:ext cx="882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740EB5-F9B9-4D4C-AE6C-8AA026EC94AE}"/>
                    </a:ext>
                  </a:extLst>
                </p14:cNvPr>
                <p14:cNvContentPartPr/>
                <p14:nvPr/>
              </p14:nvContentPartPr>
              <p14:xfrm>
                <a:off x="9953266" y="1821809"/>
                <a:ext cx="165960" cy="16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740EB5-F9B9-4D4C-AE6C-8AA026EC94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35626" y="1804169"/>
                  <a:ext cx="201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727926-7A99-4087-B6AF-945333C69B52}"/>
                    </a:ext>
                  </a:extLst>
                </p14:cNvPr>
                <p14:cNvContentPartPr/>
                <p14:nvPr/>
              </p14:nvContentPartPr>
              <p14:xfrm>
                <a:off x="5454346" y="2484929"/>
                <a:ext cx="151560" cy="53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727926-7A99-4087-B6AF-945333C69B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36706" y="2466929"/>
                  <a:ext cx="187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CD9A2D-A430-4AF8-B526-B0595DF0A391}"/>
                    </a:ext>
                  </a:extLst>
                </p14:cNvPr>
                <p14:cNvContentPartPr/>
                <p14:nvPr/>
              </p14:nvContentPartPr>
              <p14:xfrm>
                <a:off x="5705986" y="2625329"/>
                <a:ext cx="142560" cy="15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CD9A2D-A430-4AF8-B526-B0595DF0A39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88346" y="2607329"/>
                  <a:ext cx="17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4E78D9-3403-4557-88EE-C1E1BAD6E798}"/>
                    </a:ext>
                  </a:extLst>
                </p14:cNvPr>
                <p14:cNvContentPartPr/>
                <p14:nvPr/>
              </p14:nvContentPartPr>
              <p14:xfrm>
                <a:off x="5789146" y="2665649"/>
                <a:ext cx="8280" cy="24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4E78D9-3403-4557-88EE-C1E1BAD6E79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71506" y="2647649"/>
                  <a:ext cx="4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C9940E-E3BA-4CA4-89A3-9A366B2FB2F8}"/>
                    </a:ext>
                  </a:extLst>
                </p14:cNvPr>
                <p14:cNvContentPartPr/>
                <p14:nvPr/>
              </p14:nvContentPartPr>
              <p14:xfrm>
                <a:off x="5889586" y="2783009"/>
                <a:ext cx="216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C9940E-E3BA-4CA4-89A3-9A366B2FB2F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1586" y="2765369"/>
                  <a:ext cx="37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A8B9AE-B9C6-4B8D-B8D7-EFE68F2A2CE8}"/>
                    </a:ext>
                  </a:extLst>
                </p14:cNvPr>
                <p14:cNvContentPartPr/>
                <p14:nvPr/>
              </p14:nvContentPartPr>
              <p14:xfrm>
                <a:off x="6849346" y="2496809"/>
                <a:ext cx="2761560" cy="20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A8B9AE-B9C6-4B8D-B8D7-EFE68F2A2CE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1706" y="2479169"/>
                  <a:ext cx="2797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712CB4-9E02-47D1-993F-1823CC7CCE74}"/>
                    </a:ext>
                  </a:extLst>
                </p14:cNvPr>
                <p14:cNvContentPartPr/>
                <p14:nvPr/>
              </p14:nvContentPartPr>
              <p14:xfrm>
                <a:off x="9516586" y="2492129"/>
                <a:ext cx="141120" cy="20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712CB4-9E02-47D1-993F-1823CC7CCE7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98586" y="2474489"/>
                  <a:ext cx="176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669052-FAB2-4029-80B5-1A6A642EFAF7}"/>
                    </a:ext>
                  </a:extLst>
                </p14:cNvPr>
                <p14:cNvContentPartPr/>
                <p14:nvPr/>
              </p14:nvContentPartPr>
              <p14:xfrm>
                <a:off x="6223666" y="2429489"/>
                <a:ext cx="60480" cy="572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669052-FAB2-4029-80B5-1A6A642EFA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05666" y="2411489"/>
                  <a:ext cx="961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19EA53-C24F-4A67-A10F-3A6064899E2C}"/>
                    </a:ext>
                  </a:extLst>
                </p14:cNvPr>
                <p14:cNvContentPartPr/>
                <p14:nvPr/>
              </p14:nvContentPartPr>
              <p14:xfrm>
                <a:off x="6549466" y="2932409"/>
                <a:ext cx="2871720" cy="50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19EA53-C24F-4A67-A10F-3A6064899E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31466" y="2914769"/>
                  <a:ext cx="29073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2E6F0A-31AB-45E2-B1D1-5D506984F57C}"/>
                    </a:ext>
                  </a:extLst>
                </p14:cNvPr>
                <p14:cNvContentPartPr/>
                <p14:nvPr/>
              </p14:nvContentPartPr>
              <p14:xfrm>
                <a:off x="9325786" y="2957249"/>
                <a:ext cx="119160" cy="19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2E6F0A-31AB-45E2-B1D1-5D506984F57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08146" y="2939249"/>
                  <a:ext cx="15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1F9323B-530F-4252-AC3A-07ED030995AB}"/>
                    </a:ext>
                  </a:extLst>
                </p14:cNvPr>
                <p14:cNvContentPartPr/>
                <p14:nvPr/>
              </p14:nvContentPartPr>
              <p14:xfrm>
                <a:off x="5388466" y="3401129"/>
                <a:ext cx="95040" cy="445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1F9323B-530F-4252-AC3A-07ED030995A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70466" y="3383129"/>
                  <a:ext cx="1306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3AC288-7CCC-4E22-A5EA-91206FF1609E}"/>
                    </a:ext>
                  </a:extLst>
                </p14:cNvPr>
                <p14:cNvContentPartPr/>
                <p14:nvPr/>
              </p14:nvContentPartPr>
              <p14:xfrm>
                <a:off x="5760706" y="3369449"/>
                <a:ext cx="191160" cy="278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3AC288-7CCC-4E22-A5EA-91206FF160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42706" y="3351449"/>
                  <a:ext cx="226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F03B99-7905-4892-A68C-FFDA92A005F1}"/>
                    </a:ext>
                  </a:extLst>
                </p14:cNvPr>
                <p14:cNvContentPartPr/>
                <p14:nvPr/>
              </p14:nvContentPartPr>
              <p14:xfrm>
                <a:off x="6001546" y="3571049"/>
                <a:ext cx="8280" cy="160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F03B99-7905-4892-A68C-FFDA92A005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83546" y="3553409"/>
                  <a:ext cx="4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7689F7-5DD3-451C-AC80-3C554BC43F9B}"/>
                    </a:ext>
                  </a:extLst>
                </p14:cNvPr>
                <p14:cNvContentPartPr/>
                <p14:nvPr/>
              </p14:nvContentPartPr>
              <p14:xfrm>
                <a:off x="6173266" y="3425249"/>
                <a:ext cx="91800" cy="23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7689F7-5DD3-451C-AC80-3C554BC43F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55626" y="3407609"/>
                  <a:ext cx="127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4FFFEF-1DCD-4C84-AEDB-CE51DCCAF35A}"/>
                    </a:ext>
                  </a:extLst>
                </p14:cNvPr>
                <p14:cNvContentPartPr/>
                <p14:nvPr/>
              </p14:nvContentPartPr>
              <p14:xfrm>
                <a:off x="6324826" y="3313289"/>
                <a:ext cx="138960" cy="38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4FFFEF-1DCD-4C84-AEDB-CE51DCCAF35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06826" y="3295649"/>
                  <a:ext cx="174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CE3FEA-5F6F-4D77-AA6A-B065A7DD9464}"/>
                    </a:ext>
                  </a:extLst>
                </p14:cNvPr>
                <p14:cNvContentPartPr/>
                <p14:nvPr/>
              </p14:nvContentPartPr>
              <p14:xfrm>
                <a:off x="8895946" y="1847009"/>
                <a:ext cx="491040" cy="43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CE3FEA-5F6F-4D77-AA6A-B065A7DD94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77946" y="1829009"/>
                  <a:ext cx="5266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5BE2D6-4639-4CE7-A75B-7EA136002DC3}"/>
                    </a:ext>
                  </a:extLst>
                </p14:cNvPr>
                <p14:cNvContentPartPr/>
                <p14:nvPr/>
              </p14:nvContentPartPr>
              <p14:xfrm>
                <a:off x="8868226" y="2004689"/>
                <a:ext cx="512640" cy="29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5BE2D6-4639-4CE7-A75B-7EA136002D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50586" y="1987049"/>
                  <a:ext cx="548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FE2AC6-7782-49FA-932A-D7D38EFB22C3}"/>
                    </a:ext>
                  </a:extLst>
                </p14:cNvPr>
                <p14:cNvContentPartPr/>
                <p14:nvPr/>
              </p14:nvContentPartPr>
              <p14:xfrm>
                <a:off x="9447466" y="2399609"/>
                <a:ext cx="373320" cy="28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FE2AC6-7782-49FA-932A-D7D38EFB22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29826" y="2381969"/>
                  <a:ext cx="408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E0912F-3089-4DB2-8131-7635A7FB3DC0}"/>
                    </a:ext>
                  </a:extLst>
                </p14:cNvPr>
                <p14:cNvContentPartPr/>
                <p14:nvPr/>
              </p14:nvContentPartPr>
              <p14:xfrm>
                <a:off x="9487066" y="2907929"/>
                <a:ext cx="280800" cy="37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E0912F-3089-4DB2-8131-7635A7FB3D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69066" y="2890289"/>
                  <a:ext cx="316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1BF37E-8AFD-464D-A76F-B9BC328EC613}"/>
                    </a:ext>
                  </a:extLst>
                </p14:cNvPr>
                <p14:cNvContentPartPr/>
                <p14:nvPr/>
              </p14:nvContentPartPr>
              <p14:xfrm>
                <a:off x="9551506" y="2896769"/>
                <a:ext cx="311040" cy="378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1BF37E-8AFD-464D-A76F-B9BC328EC6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3506" y="2878769"/>
                  <a:ext cx="3466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7FB10C-3119-495F-BCA9-F640D9A8EA45}"/>
              </a:ext>
            </a:extLst>
          </p:cNvPr>
          <p:cNvGrpSpPr/>
          <p:nvPr/>
        </p:nvGrpSpPr>
        <p:grpSpPr>
          <a:xfrm>
            <a:off x="2238106" y="2848889"/>
            <a:ext cx="1759320" cy="605160"/>
            <a:chOff x="2238106" y="2848889"/>
            <a:chExt cx="175932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8A7BEA-FA2B-4D41-A011-15290FC09C31}"/>
                    </a:ext>
                  </a:extLst>
                </p14:cNvPr>
                <p14:cNvContentPartPr/>
                <p14:nvPr/>
              </p14:nvContentPartPr>
              <p14:xfrm>
                <a:off x="2238106" y="2865449"/>
                <a:ext cx="65880" cy="431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8A7BEA-FA2B-4D41-A011-15290FC09C3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20466" y="2847809"/>
                  <a:ext cx="1015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62ED81-D60D-476E-ABFE-8C0B0A0FD52B}"/>
                    </a:ext>
                  </a:extLst>
                </p14:cNvPr>
                <p14:cNvContentPartPr/>
                <p14:nvPr/>
              </p14:nvContentPartPr>
              <p14:xfrm>
                <a:off x="2548786" y="2940689"/>
                <a:ext cx="133560" cy="18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62ED81-D60D-476E-ABFE-8C0B0A0FD5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30786" y="2922689"/>
                  <a:ext cx="169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FAD2C5-83F7-4D1C-8ADE-38180A4FA088}"/>
                    </a:ext>
                  </a:extLst>
                </p14:cNvPr>
                <p14:cNvContentPartPr/>
                <p14:nvPr/>
              </p14:nvContentPartPr>
              <p14:xfrm>
                <a:off x="2644186" y="3064529"/>
                <a:ext cx="234000" cy="29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FAD2C5-83F7-4D1C-8ADE-38180A4FA0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26186" y="3046529"/>
                  <a:ext cx="269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3ADC256-5C2F-4BCD-81C9-DB3D46CC9F19}"/>
                    </a:ext>
                  </a:extLst>
                </p14:cNvPr>
                <p14:cNvContentPartPr/>
                <p14:nvPr/>
              </p14:nvContentPartPr>
              <p14:xfrm>
                <a:off x="3025426" y="2961929"/>
                <a:ext cx="185760" cy="330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3ADC256-5C2F-4BCD-81C9-DB3D46CC9F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07786" y="2944289"/>
                  <a:ext cx="221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2C4BA0A-D5EC-4402-BD9B-CF1F6E83BE2A}"/>
                    </a:ext>
                  </a:extLst>
                </p14:cNvPr>
                <p14:cNvContentPartPr/>
                <p14:nvPr/>
              </p14:nvContentPartPr>
              <p14:xfrm>
                <a:off x="3410266" y="3204569"/>
                <a:ext cx="57600" cy="24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2C4BA0A-D5EC-4402-BD9B-CF1F6E83BE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92626" y="3186569"/>
                  <a:ext cx="93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381F4E-525F-4AFA-BA94-270A2844B686}"/>
                    </a:ext>
                  </a:extLst>
                </p14:cNvPr>
                <p14:cNvContentPartPr/>
                <p14:nvPr/>
              </p14:nvContentPartPr>
              <p14:xfrm>
                <a:off x="3690346" y="2955809"/>
                <a:ext cx="149400" cy="25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381F4E-525F-4AFA-BA94-270A2844B68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72346" y="2938169"/>
                  <a:ext cx="185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DB80BA-7C08-42D0-A193-0FC0F5682527}"/>
                    </a:ext>
                  </a:extLst>
                </p14:cNvPr>
                <p14:cNvContentPartPr/>
                <p14:nvPr/>
              </p14:nvContentPartPr>
              <p14:xfrm>
                <a:off x="3910306" y="2848889"/>
                <a:ext cx="87120" cy="54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DB80BA-7C08-42D0-A193-0FC0F568252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92306" y="2831249"/>
                  <a:ext cx="12276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812F1DC-6475-4C32-9785-65B40DEFB604}"/>
              </a:ext>
            </a:extLst>
          </p:cNvPr>
          <p:cNvGrpSpPr/>
          <p:nvPr/>
        </p:nvGrpSpPr>
        <p:grpSpPr>
          <a:xfrm>
            <a:off x="4298386" y="2697689"/>
            <a:ext cx="1065240" cy="635400"/>
            <a:chOff x="4298386" y="2697689"/>
            <a:chExt cx="10652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9E83FA-C96B-4E3A-AE09-EC5CDA8268C0}"/>
                    </a:ext>
                  </a:extLst>
                </p14:cNvPr>
                <p14:cNvContentPartPr/>
                <p14:nvPr/>
              </p14:nvContentPartPr>
              <p14:xfrm>
                <a:off x="4372186" y="2697689"/>
                <a:ext cx="991440" cy="500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9E83FA-C96B-4E3A-AE09-EC5CDA8268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54186" y="2680049"/>
                  <a:ext cx="10270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45F818-9BDD-4283-9274-56566B0CBE30}"/>
                    </a:ext>
                  </a:extLst>
                </p14:cNvPr>
                <p14:cNvContentPartPr/>
                <p14:nvPr/>
              </p14:nvContentPartPr>
              <p14:xfrm>
                <a:off x="4298386" y="3091889"/>
                <a:ext cx="147240" cy="24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45F818-9BDD-4283-9274-56566B0CBE3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80746" y="3073889"/>
                  <a:ext cx="1828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DBCDAC0-E00D-4982-8C4F-D5C631AE2BA5}"/>
              </a:ext>
            </a:extLst>
          </p:cNvPr>
          <p:cNvGrpSpPr/>
          <p:nvPr/>
        </p:nvGrpSpPr>
        <p:grpSpPr>
          <a:xfrm>
            <a:off x="4262746" y="3509849"/>
            <a:ext cx="1055160" cy="298080"/>
            <a:chOff x="4262746" y="3509849"/>
            <a:chExt cx="105516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583C15-EEE9-43DE-91AE-817A5A1D2304}"/>
                    </a:ext>
                  </a:extLst>
                </p14:cNvPr>
                <p14:cNvContentPartPr/>
                <p14:nvPr/>
              </p14:nvContentPartPr>
              <p14:xfrm>
                <a:off x="4325386" y="3509849"/>
                <a:ext cx="992520" cy="29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583C15-EEE9-43DE-91AE-817A5A1D23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7746" y="3492209"/>
                  <a:ext cx="1028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E86B6C-CE70-4B70-977E-837DB985FE3A}"/>
                    </a:ext>
                  </a:extLst>
                </p14:cNvPr>
                <p14:cNvContentPartPr/>
                <p14:nvPr/>
              </p14:nvContentPartPr>
              <p14:xfrm>
                <a:off x="4262746" y="3584009"/>
                <a:ext cx="201960" cy="19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E86B6C-CE70-4B70-977E-837DB985FE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44746" y="3566369"/>
                  <a:ext cx="2376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9A4371-42AF-4918-AE74-E93497DD9392}"/>
              </a:ext>
            </a:extLst>
          </p:cNvPr>
          <p:cNvGrpSpPr/>
          <p:nvPr/>
        </p:nvGrpSpPr>
        <p:grpSpPr>
          <a:xfrm>
            <a:off x="7773826" y="893729"/>
            <a:ext cx="669600" cy="560160"/>
            <a:chOff x="7773826" y="893729"/>
            <a:chExt cx="66960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F81856-BEDD-4BC7-B0C0-734251508682}"/>
                    </a:ext>
                  </a:extLst>
                </p14:cNvPr>
                <p14:cNvContentPartPr/>
                <p14:nvPr/>
              </p14:nvContentPartPr>
              <p14:xfrm>
                <a:off x="7912066" y="893729"/>
                <a:ext cx="531360" cy="394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F81856-BEDD-4BC7-B0C0-7342515086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94426" y="875729"/>
                  <a:ext cx="567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413D750-B22C-4026-9615-76D7F9F1946B}"/>
                    </a:ext>
                  </a:extLst>
                </p14:cNvPr>
                <p14:cNvContentPartPr/>
                <p14:nvPr/>
              </p14:nvContentPartPr>
              <p14:xfrm>
                <a:off x="7773826" y="1182089"/>
                <a:ext cx="225720" cy="271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413D750-B22C-4026-9615-76D7F9F1946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55826" y="1164449"/>
                  <a:ext cx="2613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12594D-0778-43E9-BAA5-3DC7C9EE0D0D}"/>
              </a:ext>
            </a:extLst>
          </p:cNvPr>
          <p:cNvGrpSpPr/>
          <p:nvPr/>
        </p:nvGrpSpPr>
        <p:grpSpPr>
          <a:xfrm>
            <a:off x="10000066" y="668729"/>
            <a:ext cx="1300320" cy="476640"/>
            <a:chOff x="10000066" y="668729"/>
            <a:chExt cx="130032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CD29AC-0447-429E-907A-E0E232C2E49D}"/>
                    </a:ext>
                  </a:extLst>
                </p14:cNvPr>
                <p14:cNvContentPartPr/>
                <p14:nvPr/>
              </p14:nvContentPartPr>
              <p14:xfrm>
                <a:off x="10000066" y="746129"/>
                <a:ext cx="73800" cy="37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CD29AC-0447-429E-907A-E0E232C2E4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82066" y="728489"/>
                  <a:ext cx="109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F3CF8D-412E-4D3C-B915-E47C1BD65148}"/>
                    </a:ext>
                  </a:extLst>
                </p14:cNvPr>
                <p14:cNvContentPartPr/>
                <p14:nvPr/>
              </p14:nvContentPartPr>
              <p14:xfrm>
                <a:off x="10189786" y="813089"/>
                <a:ext cx="112320" cy="19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F3CF8D-412E-4D3C-B915-E47C1BD651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71786" y="795089"/>
                  <a:ext cx="147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1CA2FE-2BF6-406E-B093-BA7379A54FBC}"/>
                    </a:ext>
                  </a:extLst>
                </p14:cNvPr>
                <p14:cNvContentPartPr/>
                <p14:nvPr/>
              </p14:nvContentPartPr>
              <p14:xfrm>
                <a:off x="10406506" y="1021889"/>
                <a:ext cx="18360" cy="9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1CA2FE-2BF6-406E-B093-BA7379A54F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88506" y="1003889"/>
                  <a:ext cx="54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E7C526F-9E36-468F-8CC4-006A5689E0F6}"/>
                    </a:ext>
                  </a:extLst>
                </p14:cNvPr>
                <p14:cNvContentPartPr/>
                <p14:nvPr/>
              </p14:nvContentPartPr>
              <p14:xfrm>
                <a:off x="10545106" y="820289"/>
                <a:ext cx="109800" cy="147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E7C526F-9E36-468F-8CC4-006A5689E0F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27106" y="802649"/>
                  <a:ext cx="14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F96719-9BC2-4BAD-B8AB-B75646D3B693}"/>
                    </a:ext>
                  </a:extLst>
                </p14:cNvPr>
                <p14:cNvContentPartPr/>
                <p14:nvPr/>
              </p14:nvContentPartPr>
              <p14:xfrm>
                <a:off x="10623946" y="880049"/>
                <a:ext cx="29880" cy="18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F96719-9BC2-4BAD-B8AB-B75646D3B6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06306" y="862049"/>
                  <a:ext cx="65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14BAEE-A556-4316-9DB0-2602355583B9}"/>
                    </a:ext>
                  </a:extLst>
                </p14:cNvPr>
                <p14:cNvContentPartPr/>
                <p14:nvPr/>
              </p14:nvContentPartPr>
              <p14:xfrm>
                <a:off x="10727986" y="1033769"/>
                <a:ext cx="39600" cy="11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14BAEE-A556-4316-9DB0-2602355583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09986" y="1016129"/>
                  <a:ext cx="75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5C12AA-9B15-4FC7-80BD-D172C3B05481}"/>
                    </a:ext>
                  </a:extLst>
                </p14:cNvPr>
                <p14:cNvContentPartPr/>
                <p14:nvPr/>
              </p14:nvContentPartPr>
              <p14:xfrm>
                <a:off x="10873786" y="835049"/>
                <a:ext cx="261000" cy="20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5C12AA-9B15-4FC7-80BD-D172C3B0548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856146" y="817049"/>
                  <a:ext cx="296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3224FF-3A38-4121-9AF7-BAFA3B01190E}"/>
                    </a:ext>
                  </a:extLst>
                </p14:cNvPr>
                <p14:cNvContentPartPr/>
                <p14:nvPr/>
              </p14:nvContentPartPr>
              <p14:xfrm>
                <a:off x="10477066" y="684209"/>
                <a:ext cx="415800" cy="44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3224FF-3A38-4121-9AF7-BAFA3B0119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459426" y="666209"/>
                  <a:ext cx="451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2F9AD53-9F00-4EA6-B601-F7DF92A7868C}"/>
                    </a:ext>
                  </a:extLst>
                </p14:cNvPr>
                <p14:cNvContentPartPr/>
                <p14:nvPr/>
              </p14:nvContentPartPr>
              <p14:xfrm>
                <a:off x="10574626" y="731009"/>
                <a:ext cx="507240" cy="385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2F9AD53-9F00-4EA6-B601-F7DF92A7868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556986" y="713009"/>
                  <a:ext cx="542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1E01C3-8572-4050-A21E-E2B7D3C4197E}"/>
                    </a:ext>
                  </a:extLst>
                </p14:cNvPr>
                <p14:cNvContentPartPr/>
                <p14:nvPr/>
              </p14:nvContentPartPr>
              <p14:xfrm>
                <a:off x="10932826" y="668729"/>
                <a:ext cx="367560" cy="37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1E01C3-8572-4050-A21E-E2B7D3C419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15186" y="651089"/>
                  <a:ext cx="403200" cy="40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BAB71E0-42CE-4788-9329-4245BD5039AC}"/>
                  </a:ext>
                </a:extLst>
              </p14:cNvPr>
              <p14:cNvContentPartPr/>
              <p14:nvPr/>
            </p14:nvContentPartPr>
            <p14:xfrm>
              <a:off x="9907906" y="2115209"/>
              <a:ext cx="120240" cy="141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BAB71E0-42CE-4788-9329-4245BD5039A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889906" y="2097209"/>
                <a:ext cx="1558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0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59818-4F66-44B7-BCE0-E789734E3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Can CSPs be solved using </a:t>
            </a:r>
            <a:r>
              <a:rPr lang="en-US" i="1" dirty="0"/>
              <a:t>searching on state space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8A25-4B22-4BE3-8E52-6D15C04EA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Yes, but</a:t>
            </a:r>
          </a:p>
          <a:p>
            <a:endParaRPr lang="en-US" dirty="0"/>
          </a:p>
          <a:p>
            <a:r>
              <a:rPr lang="en-US" b="1" dirty="0"/>
              <a:t>CSP solvers </a:t>
            </a:r>
            <a:r>
              <a:rPr lang="en-US" dirty="0"/>
              <a:t>(e.g., constraint propagation methods) can be </a:t>
            </a:r>
            <a:r>
              <a:rPr lang="en-US" b="1" dirty="0"/>
              <a:t>faster</a:t>
            </a:r>
            <a:r>
              <a:rPr lang="en-US" dirty="0"/>
              <a:t> than state-space searchers because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example, once we have chosen {</a:t>
            </a:r>
            <a:r>
              <a:rPr lang="en-US" dirty="0" err="1"/>
              <a:t>HaNoi</a:t>
            </a:r>
            <a:r>
              <a:rPr lang="en-US" dirty="0"/>
              <a:t> = blue}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/>
          </a:p>
          <a:p>
            <a:endParaRPr lang="en-US" strike="sngStrike" dirty="0"/>
          </a:p>
          <a:p>
            <a:endParaRPr lang="en-US" strike="sngStrik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171DC1-2661-45CF-BCAE-C1D1E8A233B1}"/>
                  </a:ext>
                </a:extLst>
              </p14:cNvPr>
              <p14:cNvContentPartPr/>
              <p14:nvPr/>
            </p14:nvContentPartPr>
            <p14:xfrm>
              <a:off x="4315306" y="690689"/>
              <a:ext cx="1376640" cy="9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171DC1-2661-45CF-BCAE-C1D1E8A233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7666" y="672689"/>
                <a:ext cx="1412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81D1B1-58D1-4E51-8414-A5C5AE9AAB91}"/>
                  </a:ext>
                </a:extLst>
              </p14:cNvPr>
              <p14:cNvContentPartPr/>
              <p14:nvPr/>
            </p14:nvContentPartPr>
            <p14:xfrm>
              <a:off x="642946" y="1200089"/>
              <a:ext cx="361440" cy="6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81D1B1-58D1-4E51-8414-A5C5AE9AAB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306" y="1182089"/>
                <a:ext cx="3970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2510C-0972-4344-8A38-CEB103E84170}"/>
                  </a:ext>
                </a:extLst>
              </p14:cNvPr>
              <p14:cNvContentPartPr/>
              <p14:nvPr/>
            </p14:nvContentPartPr>
            <p14:xfrm>
              <a:off x="2980066" y="1991729"/>
              <a:ext cx="83844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2510C-0972-4344-8A38-CEB103E841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2066" y="1974089"/>
                <a:ext cx="8740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63D37F-32DB-4C85-ACFA-9965B3D12933}"/>
                  </a:ext>
                </a:extLst>
              </p14:cNvPr>
              <p14:cNvContentPartPr/>
              <p14:nvPr/>
            </p14:nvContentPartPr>
            <p14:xfrm>
              <a:off x="5194786" y="3676889"/>
              <a:ext cx="1437480" cy="8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63D37F-32DB-4C85-ACFA-9965B3D129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7146" y="3658889"/>
                <a:ext cx="14731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B75ED4-7223-4988-90ED-0CBAAFF4DD8A}"/>
                  </a:ext>
                </a:extLst>
              </p14:cNvPr>
              <p14:cNvContentPartPr/>
              <p14:nvPr/>
            </p14:nvContentPartPr>
            <p14:xfrm>
              <a:off x="6721186" y="2895689"/>
              <a:ext cx="779400" cy="685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B75ED4-7223-4988-90ED-0CBAAFF4DD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3546" y="2877689"/>
                <a:ext cx="815040" cy="72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94FEE12-D4A8-4225-9DD3-8D809DC215D5}"/>
              </a:ext>
            </a:extLst>
          </p:cNvPr>
          <p:cNvGrpSpPr/>
          <p:nvPr/>
        </p:nvGrpSpPr>
        <p:grpSpPr>
          <a:xfrm>
            <a:off x="7566466" y="2389169"/>
            <a:ext cx="448920" cy="637560"/>
            <a:chOff x="7566466" y="2389169"/>
            <a:chExt cx="4489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42A135-4CF8-4D67-BB63-A2DAE1649B82}"/>
                    </a:ext>
                  </a:extLst>
                </p14:cNvPr>
                <p14:cNvContentPartPr/>
                <p14:nvPr/>
              </p14:nvContentPartPr>
              <p14:xfrm>
                <a:off x="7566466" y="2597249"/>
                <a:ext cx="133200" cy="29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42A135-4CF8-4D67-BB63-A2DAE1649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8826" y="2579249"/>
                  <a:ext cx="168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CECAF5-DB76-482B-B20E-EE97F173AA14}"/>
                    </a:ext>
                  </a:extLst>
                </p14:cNvPr>
                <p14:cNvContentPartPr/>
                <p14:nvPr/>
              </p14:nvContentPartPr>
              <p14:xfrm>
                <a:off x="7839706" y="2389169"/>
                <a:ext cx="175680" cy="19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CECAF5-DB76-482B-B20E-EE97F173AA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1706" y="2371169"/>
                  <a:ext cx="211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B488AB-F22C-4EEB-8333-4C6BFB1DCD56}"/>
                    </a:ext>
                  </a:extLst>
                </p14:cNvPr>
                <p14:cNvContentPartPr/>
                <p14:nvPr/>
              </p14:nvContentPartPr>
              <p14:xfrm>
                <a:off x="7604986" y="3015929"/>
                <a:ext cx="209880" cy="1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B488AB-F22C-4EEB-8333-4C6BFB1DCD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87346" y="2998289"/>
                  <a:ext cx="2455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B6BA38-B374-42CD-A796-487BF380ACA0}"/>
              </a:ext>
            </a:extLst>
          </p:cNvPr>
          <p:cNvGrpSpPr/>
          <p:nvPr/>
        </p:nvGrpSpPr>
        <p:grpSpPr>
          <a:xfrm>
            <a:off x="7868146" y="3822689"/>
            <a:ext cx="534240" cy="674640"/>
            <a:chOff x="7868146" y="3822689"/>
            <a:chExt cx="53424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9A1214-E948-4E94-A81F-2A4145E32013}"/>
                    </a:ext>
                  </a:extLst>
                </p14:cNvPr>
                <p14:cNvContentPartPr/>
                <p14:nvPr/>
              </p14:nvContentPartPr>
              <p14:xfrm>
                <a:off x="7868146" y="4124729"/>
                <a:ext cx="222480" cy="37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9A1214-E948-4E94-A81F-2A4145E320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50506" y="4106729"/>
                  <a:ext cx="258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60C6AA-AC82-4354-BAFD-9E650940A77D}"/>
                    </a:ext>
                  </a:extLst>
                </p14:cNvPr>
                <p14:cNvContentPartPr/>
                <p14:nvPr/>
              </p14:nvContentPartPr>
              <p14:xfrm>
                <a:off x="8236066" y="3864809"/>
                <a:ext cx="97560" cy="19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60C6AA-AC82-4354-BAFD-9E650940A7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18426" y="3847169"/>
                  <a:ext cx="133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07BEDB-EFAF-4B30-B8EC-25724D6B0531}"/>
                    </a:ext>
                  </a:extLst>
                </p14:cNvPr>
                <p14:cNvContentPartPr/>
                <p14:nvPr/>
              </p14:nvContentPartPr>
              <p14:xfrm>
                <a:off x="8251546" y="3822689"/>
                <a:ext cx="150840" cy="6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07BEDB-EFAF-4B30-B8EC-25724D6B05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33546" y="3804689"/>
                  <a:ext cx="18648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F9E86C-27C9-4531-9255-D8DE717A1740}"/>
                  </a:ext>
                </a:extLst>
              </p14:cNvPr>
              <p14:cNvContentPartPr/>
              <p14:nvPr/>
            </p14:nvContentPartPr>
            <p14:xfrm>
              <a:off x="7940146" y="2100809"/>
              <a:ext cx="782640" cy="82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F9E86C-27C9-4531-9255-D8DE717A17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22506" y="2082809"/>
                <a:ext cx="81828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BB92C2D-E4BF-4002-A8E9-D6297BAC27EB}"/>
              </a:ext>
            </a:extLst>
          </p:cNvPr>
          <p:cNvGrpSpPr/>
          <p:nvPr/>
        </p:nvGrpSpPr>
        <p:grpSpPr>
          <a:xfrm>
            <a:off x="5079946" y="2346689"/>
            <a:ext cx="1437480" cy="914040"/>
            <a:chOff x="5079946" y="2346689"/>
            <a:chExt cx="143748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9C7008-63A9-4948-B397-39073CB1AF27}"/>
                    </a:ext>
                  </a:extLst>
                </p14:cNvPr>
                <p14:cNvContentPartPr/>
                <p14:nvPr/>
              </p14:nvContentPartPr>
              <p14:xfrm>
                <a:off x="5440306" y="3054809"/>
                <a:ext cx="129240" cy="205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9C7008-63A9-4948-B397-39073CB1AF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22306" y="3036809"/>
                  <a:ext cx="164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2A030F-25B3-4F59-87C4-A78666946EA4}"/>
                    </a:ext>
                  </a:extLst>
                </p14:cNvPr>
                <p14:cNvContentPartPr/>
                <p14:nvPr/>
              </p14:nvContentPartPr>
              <p14:xfrm>
                <a:off x="5454346" y="2955449"/>
                <a:ext cx="163440" cy="9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2A030F-25B3-4F59-87C4-A78666946E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36706" y="2937809"/>
                  <a:ext cx="199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25D6DB-C6CF-44D6-B77B-E8F9E5F82040}"/>
                    </a:ext>
                  </a:extLst>
                </p14:cNvPr>
                <p14:cNvContentPartPr/>
                <p14:nvPr/>
              </p14:nvContentPartPr>
              <p14:xfrm>
                <a:off x="5079946" y="2467649"/>
                <a:ext cx="104400" cy="51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25D6DB-C6CF-44D6-B77B-E8F9E5F820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1946" y="2449649"/>
                  <a:ext cx="140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F21B02-CFB7-4FA8-9857-3344FA47833D}"/>
                    </a:ext>
                  </a:extLst>
                </p14:cNvPr>
                <p14:cNvContentPartPr/>
                <p14:nvPr/>
              </p14:nvContentPartPr>
              <p14:xfrm>
                <a:off x="5241226" y="2469449"/>
                <a:ext cx="204480" cy="23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F21B02-CFB7-4FA8-9857-3344FA4783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3586" y="2451809"/>
                  <a:ext cx="240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ADD252-3732-4359-AB46-09AE10EA7C19}"/>
                    </a:ext>
                  </a:extLst>
                </p14:cNvPr>
                <p14:cNvContentPartPr/>
                <p14:nvPr/>
              </p14:nvContentPartPr>
              <p14:xfrm>
                <a:off x="5565586" y="2701649"/>
                <a:ext cx="11880" cy="11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ADD252-3732-4359-AB46-09AE10EA7C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47586" y="2684009"/>
                  <a:ext cx="47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E2D34E-69BA-4CA7-ACA5-1BEB39DB48B9}"/>
                    </a:ext>
                  </a:extLst>
                </p14:cNvPr>
                <p14:cNvContentPartPr/>
                <p14:nvPr/>
              </p14:nvContentPartPr>
              <p14:xfrm>
                <a:off x="5766826" y="2493929"/>
                <a:ext cx="265320" cy="25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E2D34E-69BA-4CA7-ACA5-1BEB39DB48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8826" y="2475929"/>
                  <a:ext cx="300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D05110-7CE5-4F67-8C4D-68B2EC054E38}"/>
                    </a:ext>
                  </a:extLst>
                </p14:cNvPr>
                <p14:cNvContentPartPr/>
                <p14:nvPr/>
              </p14:nvContentPartPr>
              <p14:xfrm>
                <a:off x="6084706" y="2657369"/>
                <a:ext cx="29160" cy="13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D05110-7CE5-4F67-8C4D-68B2EC054E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7066" y="2639729"/>
                  <a:ext cx="64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791664-9093-44EA-9D4E-4E9CE3D822BA}"/>
                    </a:ext>
                  </a:extLst>
                </p14:cNvPr>
                <p14:cNvContentPartPr/>
                <p14:nvPr/>
              </p14:nvContentPartPr>
              <p14:xfrm>
                <a:off x="6424186" y="2346689"/>
                <a:ext cx="93240" cy="51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791664-9093-44EA-9D4E-4E9CE3D822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6186" y="2329049"/>
                  <a:ext cx="1288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DBED53-5136-41EC-9A05-724AE405A654}"/>
                    </a:ext>
                  </a:extLst>
                </p14:cNvPr>
                <p14:cNvContentPartPr/>
                <p14:nvPr/>
              </p14:nvContentPartPr>
              <p14:xfrm>
                <a:off x="6229066" y="2466929"/>
                <a:ext cx="135000" cy="248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DBED53-5136-41EC-9A05-724AE405A6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1066" y="2448929"/>
                  <a:ext cx="170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EA883F-7D7E-4E25-B9A0-38785F4278CA}"/>
                    </a:ext>
                  </a:extLst>
                </p14:cNvPr>
                <p14:cNvContentPartPr/>
                <p14:nvPr/>
              </p14:nvContentPartPr>
              <p14:xfrm>
                <a:off x="5759626" y="2360009"/>
                <a:ext cx="289440" cy="391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EA883F-7D7E-4E25-B9A0-38785F4278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1986" y="2342369"/>
                  <a:ext cx="3250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E03B46-F0C9-4C8A-B1EA-C8F838533562}"/>
                    </a:ext>
                  </a:extLst>
                </p14:cNvPr>
                <p14:cNvContentPartPr/>
                <p14:nvPr/>
              </p14:nvContentPartPr>
              <p14:xfrm>
                <a:off x="5708866" y="2499689"/>
                <a:ext cx="316440" cy="28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E03B46-F0C9-4C8A-B1EA-C8F8385335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90866" y="2481689"/>
                  <a:ext cx="352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4C24B5-A013-4B97-A8E5-832186A8BA2C}"/>
                    </a:ext>
                  </a:extLst>
                </p14:cNvPr>
                <p14:cNvContentPartPr/>
                <p14:nvPr/>
              </p14:nvContentPartPr>
              <p14:xfrm>
                <a:off x="5126746" y="2429489"/>
                <a:ext cx="439200" cy="37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4C24B5-A013-4B97-A8E5-832186A8BA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9106" y="2411489"/>
                  <a:ext cx="47484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FC5FAC-87C1-4EC4-A095-E07B7301016B}"/>
              </a:ext>
            </a:extLst>
          </p:cNvPr>
          <p:cNvGrpSpPr/>
          <p:nvPr/>
        </p:nvGrpSpPr>
        <p:grpSpPr>
          <a:xfrm>
            <a:off x="5364706" y="3604889"/>
            <a:ext cx="2383920" cy="969120"/>
            <a:chOff x="5364706" y="3604889"/>
            <a:chExt cx="2383920" cy="9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4A2C28-5E1A-4E6C-9143-A78EE204540A}"/>
                    </a:ext>
                  </a:extLst>
                </p14:cNvPr>
                <p14:cNvContentPartPr/>
                <p14:nvPr/>
              </p14:nvContentPartPr>
              <p14:xfrm>
                <a:off x="5644426" y="4038689"/>
                <a:ext cx="380880" cy="41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4A2C28-5E1A-4E6C-9143-A78EE20454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26426" y="4020689"/>
                  <a:ext cx="416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E99042-A88A-473B-9705-18A227CB298E}"/>
                    </a:ext>
                  </a:extLst>
                </p14:cNvPr>
                <p14:cNvContentPartPr/>
                <p14:nvPr/>
              </p14:nvContentPartPr>
              <p14:xfrm>
                <a:off x="6143746" y="4104209"/>
                <a:ext cx="343440" cy="32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E99042-A88A-473B-9705-18A227CB29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25746" y="4086209"/>
                  <a:ext cx="379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F6F6EB-45A8-4470-8021-0440C5FB44FB}"/>
                    </a:ext>
                  </a:extLst>
                </p14:cNvPr>
                <p14:cNvContentPartPr/>
                <p14:nvPr/>
              </p14:nvContentPartPr>
              <p14:xfrm>
                <a:off x="6775906" y="3604889"/>
                <a:ext cx="972720" cy="72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F6F6EB-45A8-4470-8021-0440C5FB44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58266" y="3587249"/>
                  <a:ext cx="100836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43629A-0275-43C4-8B65-C1F00FB065FE}"/>
                    </a:ext>
                  </a:extLst>
                </p14:cNvPr>
                <p14:cNvContentPartPr/>
                <p14:nvPr/>
              </p14:nvContentPartPr>
              <p14:xfrm>
                <a:off x="5364706" y="3995849"/>
                <a:ext cx="42480" cy="560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43629A-0275-43C4-8B65-C1F00FB065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7066" y="3977849"/>
                  <a:ext cx="78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15CC79-DB79-4272-8BA3-C946CA136275}"/>
                    </a:ext>
                  </a:extLst>
                </p14:cNvPr>
                <p14:cNvContentPartPr/>
                <p14:nvPr/>
              </p14:nvContentPartPr>
              <p14:xfrm>
                <a:off x="6544066" y="4023569"/>
                <a:ext cx="82800" cy="514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15CC79-DB79-4272-8BA3-C946CA1362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26066" y="4005929"/>
                  <a:ext cx="1184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0CAFFC-5BC5-419B-B43A-7BFDB672B194}"/>
                    </a:ext>
                  </a:extLst>
                </p14:cNvPr>
                <p14:cNvContentPartPr/>
                <p14:nvPr/>
              </p14:nvContentPartPr>
              <p14:xfrm>
                <a:off x="6021346" y="4390769"/>
                <a:ext cx="17280" cy="18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0CAFFC-5BC5-419B-B43A-7BFDB672B1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3346" y="4372769"/>
                  <a:ext cx="5292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099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893B78-B6CE-4F51-A4BE-704A2F134B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10B7-72AC-4154-8B80-3A7C86EC90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1385454"/>
            <a:ext cx="11203710" cy="4802909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mentioned approaches </a:t>
            </a:r>
            <a:r>
              <a:rPr lang="en-US" sz="2400" dirty="0"/>
              <a:t>can apply to </a:t>
            </a:r>
            <a:r>
              <a:rPr lang="en-US" sz="2400" b="1" dirty="0"/>
              <a:t>any CSPs</a:t>
            </a:r>
            <a:r>
              <a:rPr lang="en-US" sz="2400" dirty="0"/>
              <a:t>, not just </a:t>
            </a:r>
            <a:r>
              <a:rPr lang="en-US" sz="2400" dirty="0" err="1"/>
              <a:t>Sodoku</a:t>
            </a:r>
            <a:r>
              <a:rPr lang="en-US" sz="2400" dirty="0"/>
              <a:t>.</a:t>
            </a:r>
          </a:p>
          <a:p>
            <a:endParaRPr lang="en-US" sz="2400" strike="sngStrik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57572C-3002-4981-BC54-DB358536F9D2}"/>
                  </a:ext>
                </a:extLst>
              </p14:cNvPr>
              <p14:cNvContentPartPr/>
              <p14:nvPr/>
            </p14:nvContentPartPr>
            <p14:xfrm>
              <a:off x="6177946" y="1839449"/>
              <a:ext cx="147312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57572C-3002-4981-BC54-DB358536F9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9946" y="1821809"/>
                <a:ext cx="150876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7949B3B-E5EC-4093-8A7E-C0BEBD919EBC}"/>
              </a:ext>
            </a:extLst>
          </p:cNvPr>
          <p:cNvGrpSpPr/>
          <p:nvPr/>
        </p:nvGrpSpPr>
        <p:grpSpPr>
          <a:xfrm>
            <a:off x="1916986" y="2579609"/>
            <a:ext cx="329040" cy="362520"/>
            <a:chOff x="1916986" y="2579609"/>
            <a:chExt cx="329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1118CF-5324-4057-840C-D7039258CA76}"/>
                    </a:ext>
                  </a:extLst>
                </p14:cNvPr>
                <p14:cNvContentPartPr/>
                <p14:nvPr/>
              </p14:nvContentPartPr>
              <p14:xfrm>
                <a:off x="1916986" y="2579609"/>
                <a:ext cx="215640" cy="20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1118CF-5324-4057-840C-D7039258CA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9346" y="2561609"/>
                  <a:ext cx="251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502BE5-7AFE-42AA-8C9A-7D6DDAB74FA7}"/>
                    </a:ext>
                  </a:extLst>
                </p14:cNvPr>
                <p14:cNvContentPartPr/>
                <p14:nvPr/>
              </p14:nvContentPartPr>
              <p14:xfrm>
                <a:off x="2228746" y="2870129"/>
                <a:ext cx="17280" cy="72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502BE5-7AFE-42AA-8C9A-7D6DDAB74F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10746" y="2852489"/>
                  <a:ext cx="529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C3659-3D62-4FDB-AE83-AD6E98057046}"/>
              </a:ext>
            </a:extLst>
          </p:cNvPr>
          <p:cNvGrpSpPr/>
          <p:nvPr/>
        </p:nvGrpSpPr>
        <p:grpSpPr>
          <a:xfrm>
            <a:off x="2847226" y="2426969"/>
            <a:ext cx="1219680" cy="451800"/>
            <a:chOff x="2847226" y="2426969"/>
            <a:chExt cx="121968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1591EF-62FA-4BFD-921A-6331EC517536}"/>
                    </a:ext>
                  </a:extLst>
                </p14:cNvPr>
                <p14:cNvContentPartPr/>
                <p14:nvPr/>
              </p14:nvContentPartPr>
              <p14:xfrm>
                <a:off x="2847226" y="2510849"/>
                <a:ext cx="165600" cy="35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1591EF-62FA-4BFD-921A-6331EC5175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9586" y="2493209"/>
                  <a:ext cx="201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578707-F6DB-407B-9466-E0F64641DCB3}"/>
                    </a:ext>
                  </a:extLst>
                </p14:cNvPr>
                <p14:cNvContentPartPr/>
                <p14:nvPr/>
              </p14:nvContentPartPr>
              <p14:xfrm>
                <a:off x="2933986" y="2527049"/>
                <a:ext cx="402480" cy="28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578707-F6DB-407B-9466-E0F64641DC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6346" y="2509049"/>
                  <a:ext cx="438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589B4C-6FE3-4BF0-BF1E-2DF630659C6D}"/>
                    </a:ext>
                  </a:extLst>
                </p14:cNvPr>
                <p14:cNvContentPartPr/>
                <p14:nvPr/>
              </p14:nvContentPartPr>
              <p14:xfrm>
                <a:off x="3502786" y="2726849"/>
                <a:ext cx="17064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589B4C-6FE3-4BF0-BF1E-2DF630659C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4786" y="2708849"/>
                  <a:ext cx="20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70FA4D-C768-429A-8EBC-9D5B520C4D69}"/>
                    </a:ext>
                  </a:extLst>
                </p14:cNvPr>
                <p14:cNvContentPartPr/>
                <p14:nvPr/>
              </p14:nvContentPartPr>
              <p14:xfrm>
                <a:off x="3885466" y="2426969"/>
                <a:ext cx="181440" cy="45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70FA4D-C768-429A-8EBC-9D5B520C4D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7466" y="2408969"/>
                  <a:ext cx="21708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0EE011-331C-4263-BDDE-1FE576A48B5B}"/>
              </a:ext>
            </a:extLst>
          </p:cNvPr>
          <p:cNvGrpSpPr/>
          <p:nvPr/>
        </p:nvGrpSpPr>
        <p:grpSpPr>
          <a:xfrm>
            <a:off x="2777386" y="3085409"/>
            <a:ext cx="1131120" cy="668520"/>
            <a:chOff x="2777386" y="3085409"/>
            <a:chExt cx="113112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7F5401-038A-4213-BA04-BC56BE682527}"/>
                    </a:ext>
                  </a:extLst>
                </p14:cNvPr>
                <p14:cNvContentPartPr/>
                <p14:nvPr/>
              </p14:nvContentPartPr>
              <p14:xfrm>
                <a:off x="2840026" y="3085409"/>
                <a:ext cx="1068480" cy="75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7F5401-038A-4213-BA04-BC56BE6825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2386" y="3067409"/>
                  <a:ext cx="1104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1EC1AC-6AF6-4EA8-B8CA-423051B11C64}"/>
                    </a:ext>
                  </a:extLst>
                </p14:cNvPr>
                <p14:cNvContentPartPr/>
                <p14:nvPr/>
              </p14:nvContentPartPr>
              <p14:xfrm>
                <a:off x="2981506" y="3340649"/>
                <a:ext cx="140760" cy="24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1EC1AC-6AF6-4EA8-B8CA-423051B11C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3866" y="3323009"/>
                  <a:ext cx="176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EADD15-5E25-48FE-B4A4-84A2C4E47B9C}"/>
                    </a:ext>
                  </a:extLst>
                </p14:cNvPr>
                <p14:cNvContentPartPr/>
                <p14:nvPr/>
              </p14:nvContentPartPr>
              <p14:xfrm>
                <a:off x="3160786" y="3324449"/>
                <a:ext cx="144360" cy="27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EADD15-5E25-48FE-B4A4-84A2C4E47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2786" y="3306809"/>
                  <a:ext cx="180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ED487E-7F50-467D-A2C8-8427DA6EFA40}"/>
                    </a:ext>
                  </a:extLst>
                </p14:cNvPr>
                <p14:cNvContentPartPr/>
                <p14:nvPr/>
              </p14:nvContentPartPr>
              <p14:xfrm>
                <a:off x="3266266" y="3303569"/>
                <a:ext cx="218880" cy="36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ED487E-7F50-467D-A2C8-8427DA6EFA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8626" y="3285929"/>
                  <a:ext cx="2545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BAA84D-981B-4367-ABA5-47FBB1B81BED}"/>
                    </a:ext>
                  </a:extLst>
                </p14:cNvPr>
                <p14:cNvContentPartPr/>
                <p14:nvPr/>
              </p14:nvContentPartPr>
              <p14:xfrm>
                <a:off x="2777386" y="3248849"/>
                <a:ext cx="185040" cy="50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BAA84D-981B-4367-ABA5-47FBB1B81B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9386" y="3231209"/>
                  <a:ext cx="22068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66F4D-C1EB-4A19-B7E5-31AD6E89F4FE}"/>
              </a:ext>
            </a:extLst>
          </p:cNvPr>
          <p:cNvGrpSpPr/>
          <p:nvPr/>
        </p:nvGrpSpPr>
        <p:grpSpPr>
          <a:xfrm>
            <a:off x="2062066" y="4147409"/>
            <a:ext cx="2417040" cy="594720"/>
            <a:chOff x="2062066" y="4147409"/>
            <a:chExt cx="241704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555C68-A493-4D3C-8E64-176AFE7E3BD0}"/>
                    </a:ext>
                  </a:extLst>
                </p14:cNvPr>
                <p14:cNvContentPartPr/>
                <p14:nvPr/>
              </p14:nvContentPartPr>
              <p14:xfrm>
                <a:off x="2062066" y="4291409"/>
                <a:ext cx="295200" cy="39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555C68-A493-4D3C-8E64-176AFE7E3B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44066" y="4273409"/>
                  <a:ext cx="3308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8BB637-4C8D-4E19-A621-7AA1C6230D27}"/>
                    </a:ext>
                  </a:extLst>
                </p14:cNvPr>
                <p14:cNvContentPartPr/>
                <p14:nvPr/>
              </p14:nvContentPartPr>
              <p14:xfrm>
                <a:off x="2455186" y="4347209"/>
                <a:ext cx="445320" cy="25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8BB637-4C8D-4E19-A621-7AA1C6230D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7186" y="4329209"/>
                  <a:ext cx="480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6081C6-9A82-4D1D-ACB9-73BDB08E45BD}"/>
                    </a:ext>
                  </a:extLst>
                </p14:cNvPr>
                <p14:cNvContentPartPr/>
                <p14:nvPr/>
              </p14:nvContentPartPr>
              <p14:xfrm>
                <a:off x="2745346" y="4260809"/>
                <a:ext cx="198360" cy="13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6081C6-9A82-4D1D-ACB9-73BDB08E45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27346" y="4243169"/>
                  <a:ext cx="234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C64A41-5BAE-4E8D-893A-78BCD99D67CB}"/>
                    </a:ext>
                  </a:extLst>
                </p14:cNvPr>
                <p14:cNvContentPartPr/>
                <p14:nvPr/>
              </p14:nvContentPartPr>
              <p14:xfrm>
                <a:off x="3026506" y="4386449"/>
                <a:ext cx="320760" cy="19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C64A41-5BAE-4E8D-893A-78BCD99D67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8506" y="4368809"/>
                  <a:ext cx="356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112B34-873A-46A7-9ACA-57065B3D30A5}"/>
                    </a:ext>
                  </a:extLst>
                </p14:cNvPr>
                <p14:cNvContentPartPr/>
                <p14:nvPr/>
              </p14:nvContentPartPr>
              <p14:xfrm>
                <a:off x="3414946" y="4427849"/>
                <a:ext cx="219960" cy="31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112B34-873A-46A7-9ACA-57065B3D30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6946" y="4409849"/>
                  <a:ext cx="255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12FA22-FFB1-4343-B407-66CCC50D6A6B}"/>
                    </a:ext>
                  </a:extLst>
                </p14:cNvPr>
                <p14:cNvContentPartPr/>
                <p14:nvPr/>
              </p14:nvContentPartPr>
              <p14:xfrm>
                <a:off x="3712306" y="4179449"/>
                <a:ext cx="187560" cy="33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12FA22-FFB1-4343-B407-66CCC50D6A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4306" y="4161449"/>
                  <a:ext cx="223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BF52FB-19B5-4F1F-AC39-5D2EC6DFB411}"/>
                    </a:ext>
                  </a:extLst>
                </p14:cNvPr>
                <p14:cNvContentPartPr/>
                <p14:nvPr/>
              </p14:nvContentPartPr>
              <p14:xfrm>
                <a:off x="3911026" y="4147409"/>
                <a:ext cx="568080" cy="38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BF52FB-19B5-4F1F-AC39-5D2EC6DFB4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93026" y="4129409"/>
                  <a:ext cx="60372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D282B8-C91E-4C0D-9CA4-00435E4DBC06}"/>
              </a:ext>
            </a:extLst>
          </p:cNvPr>
          <p:cNvGrpSpPr/>
          <p:nvPr/>
        </p:nvGrpSpPr>
        <p:grpSpPr>
          <a:xfrm>
            <a:off x="6954106" y="1031969"/>
            <a:ext cx="216000" cy="235080"/>
            <a:chOff x="6954106" y="1031969"/>
            <a:chExt cx="2160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28FC26-2E41-4FB7-AB26-BE38BAF69149}"/>
                    </a:ext>
                  </a:extLst>
                </p14:cNvPr>
                <p14:cNvContentPartPr/>
                <p14:nvPr/>
              </p14:nvContentPartPr>
              <p14:xfrm>
                <a:off x="7016026" y="1042049"/>
                <a:ext cx="85320" cy="19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28FC26-2E41-4FB7-AB26-BE38BAF691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8026" y="1024049"/>
                  <a:ext cx="120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F1BFAA-3E0D-4770-8B25-01A3C4B9D2BA}"/>
                    </a:ext>
                  </a:extLst>
                </p14:cNvPr>
                <p14:cNvContentPartPr/>
                <p14:nvPr/>
              </p14:nvContentPartPr>
              <p14:xfrm>
                <a:off x="6954106" y="1169129"/>
                <a:ext cx="34560" cy="9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F1BFAA-3E0D-4770-8B25-01A3C4B9D2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36106" y="1151489"/>
                  <a:ext cx="70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FBB800-0210-47A4-8A9B-94C38D5C42C3}"/>
                    </a:ext>
                  </a:extLst>
                </p14:cNvPr>
                <p14:cNvContentPartPr/>
                <p14:nvPr/>
              </p14:nvContentPartPr>
              <p14:xfrm>
                <a:off x="7002346" y="1031969"/>
                <a:ext cx="167760" cy="8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FBB800-0210-47A4-8A9B-94C38D5C42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84706" y="1014329"/>
                  <a:ext cx="2034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45BC032-A3DF-40E8-BEDD-4FEE13994146}"/>
                  </a:ext>
                </a:extLst>
              </p14:cNvPr>
              <p14:cNvContentPartPr/>
              <p14:nvPr/>
            </p14:nvContentPartPr>
            <p14:xfrm>
              <a:off x="2941186" y="4998809"/>
              <a:ext cx="1495440" cy="27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45BC032-A3DF-40E8-BEDD-4FEE139941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23546" y="4981169"/>
                <a:ext cx="153108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40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9FE4B-AEB3-4DB8-B352-D4F2603BE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Constraint 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D51D0-BC97-4604-989D-FC367F86C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Using the constraints to </a:t>
            </a:r>
            <a:r>
              <a:rPr lang="en-US" b="1" dirty="0"/>
              <a:t>reduce the domain </a:t>
            </a:r>
            <a:r>
              <a:rPr lang="en-US" dirty="0"/>
              <a:t>(legal values)</a:t>
            </a:r>
            <a:r>
              <a:rPr lang="en-US" b="1" dirty="0"/>
              <a:t> </a:t>
            </a:r>
            <a:r>
              <a:rPr lang="en-US" dirty="0"/>
              <a:t>for a variable, </a:t>
            </a:r>
          </a:p>
          <a:p>
            <a:r>
              <a:rPr lang="en-US" dirty="0"/>
              <a:t>which in turn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E723BE-DD8B-4807-B5D6-84FC815C78E1}"/>
                  </a:ext>
                </a:extLst>
              </p14:cNvPr>
              <p14:cNvContentPartPr/>
              <p14:nvPr/>
            </p14:nvContentPartPr>
            <p14:xfrm>
              <a:off x="2534746" y="2249849"/>
              <a:ext cx="590400" cy="47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E723BE-DD8B-4807-B5D6-84FC815C78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7106" y="2232209"/>
                <a:ext cx="626040" cy="50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D452B-7C28-4F4B-81EA-BFDED4CEE461}"/>
              </a:ext>
            </a:extLst>
          </p:cNvPr>
          <p:cNvGrpSpPr/>
          <p:nvPr/>
        </p:nvGrpSpPr>
        <p:grpSpPr>
          <a:xfrm>
            <a:off x="7492306" y="1623809"/>
            <a:ext cx="1780920" cy="507240"/>
            <a:chOff x="7492306" y="1623809"/>
            <a:chExt cx="178092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175B1D-3121-4343-BB3A-5FBBBE40CAAF}"/>
                    </a:ext>
                  </a:extLst>
                </p14:cNvPr>
                <p14:cNvContentPartPr/>
                <p14:nvPr/>
              </p14:nvContentPartPr>
              <p14:xfrm>
                <a:off x="7574386" y="1711649"/>
                <a:ext cx="276120" cy="21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175B1D-3121-4343-BB3A-5FBBBE40CA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6746" y="1693649"/>
                  <a:ext cx="311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079D42-1A24-474E-BF54-D20A96D1CE3F}"/>
                    </a:ext>
                  </a:extLst>
                </p14:cNvPr>
                <p14:cNvContentPartPr/>
                <p14:nvPr/>
              </p14:nvContentPartPr>
              <p14:xfrm>
                <a:off x="7849426" y="1730729"/>
                <a:ext cx="45000" cy="228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079D42-1A24-474E-BF54-D20A96D1CE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1426" y="1713089"/>
                  <a:ext cx="80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91750E-1F7F-4E15-8AF6-CF778EEE269A}"/>
                    </a:ext>
                  </a:extLst>
                </p14:cNvPr>
                <p14:cNvContentPartPr/>
                <p14:nvPr/>
              </p14:nvContentPartPr>
              <p14:xfrm>
                <a:off x="8031226" y="1720289"/>
                <a:ext cx="164160" cy="226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91750E-1F7F-4E15-8AF6-CF778EEE2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3226" y="1702649"/>
                  <a:ext cx="199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00DF74-13EB-45D1-AEBE-BB0678366F93}"/>
                    </a:ext>
                  </a:extLst>
                </p14:cNvPr>
                <p14:cNvContentPartPr/>
                <p14:nvPr/>
              </p14:nvContentPartPr>
              <p14:xfrm>
                <a:off x="8177026" y="1705169"/>
                <a:ext cx="24480" cy="21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00DF74-13EB-45D1-AEBE-BB0678366F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59386" y="1687169"/>
                  <a:ext cx="60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B8D65C-CAF3-44AF-9015-4599BFAF1F90}"/>
                    </a:ext>
                  </a:extLst>
                </p14:cNvPr>
                <p14:cNvContentPartPr/>
                <p14:nvPr/>
              </p14:nvContentPartPr>
              <p14:xfrm>
                <a:off x="8827906" y="1659089"/>
                <a:ext cx="191160" cy="173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B8D65C-CAF3-44AF-9015-4599BFAF1F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10266" y="1641449"/>
                  <a:ext cx="22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80E055-63A5-407E-A958-CE1A38F3CAD3}"/>
                    </a:ext>
                  </a:extLst>
                </p14:cNvPr>
                <p14:cNvContentPartPr/>
                <p14:nvPr/>
              </p14:nvContentPartPr>
              <p14:xfrm>
                <a:off x="9104746" y="1645409"/>
                <a:ext cx="168480" cy="16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80E055-63A5-407E-A958-CE1A38F3CA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86746" y="1627769"/>
                  <a:ext cx="204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8AD20C-126E-4721-9DE5-40C0292739FE}"/>
                    </a:ext>
                  </a:extLst>
                </p14:cNvPr>
                <p14:cNvContentPartPr/>
                <p14:nvPr/>
              </p14:nvContentPartPr>
              <p14:xfrm>
                <a:off x="8384746" y="1753409"/>
                <a:ext cx="197280" cy="131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8AD20C-126E-4721-9DE5-40C0292739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67106" y="1735409"/>
                  <a:ext cx="232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9D6ECB-52FF-4F7A-B5E2-18FEB6200C08}"/>
                    </a:ext>
                  </a:extLst>
                </p14:cNvPr>
                <p14:cNvContentPartPr/>
                <p14:nvPr/>
              </p14:nvContentPartPr>
              <p14:xfrm>
                <a:off x="8469706" y="1623809"/>
                <a:ext cx="88920" cy="41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9D6ECB-52FF-4F7A-B5E2-18FEB6200C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52066" y="1605809"/>
                  <a:ext cx="124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3C2745-7C01-48DF-BEDA-652C1DDD1745}"/>
                    </a:ext>
                  </a:extLst>
                </p14:cNvPr>
                <p14:cNvContentPartPr/>
                <p14:nvPr/>
              </p14:nvContentPartPr>
              <p14:xfrm>
                <a:off x="7492306" y="2064449"/>
                <a:ext cx="1554480" cy="6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3C2745-7C01-48DF-BEDA-652C1DDD17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74306" y="2046449"/>
                  <a:ext cx="15901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3C2931-B44B-49D2-885F-2C863FECA701}"/>
              </a:ext>
            </a:extLst>
          </p:cNvPr>
          <p:cNvGrpSpPr/>
          <p:nvPr/>
        </p:nvGrpSpPr>
        <p:grpSpPr>
          <a:xfrm>
            <a:off x="7491226" y="2626769"/>
            <a:ext cx="1040040" cy="421200"/>
            <a:chOff x="7491226" y="2626769"/>
            <a:chExt cx="104004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7EC62A-23B1-4201-A776-1614E7A7D45B}"/>
                    </a:ext>
                  </a:extLst>
                </p14:cNvPr>
                <p14:cNvContentPartPr/>
                <p14:nvPr/>
              </p14:nvContentPartPr>
              <p14:xfrm>
                <a:off x="7491226" y="2626769"/>
                <a:ext cx="57600" cy="26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7EC62A-23B1-4201-A776-1614E7A7D4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73586" y="2609129"/>
                  <a:ext cx="93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CF8F77-2DF7-42BA-B483-741C6107F6A2}"/>
                    </a:ext>
                  </a:extLst>
                </p14:cNvPr>
                <p14:cNvContentPartPr/>
                <p14:nvPr/>
              </p14:nvContentPartPr>
              <p14:xfrm>
                <a:off x="7513546" y="2741249"/>
                <a:ext cx="197280" cy="161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CF8F77-2DF7-42BA-B483-741C6107F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5906" y="2723249"/>
                  <a:ext cx="232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B1B6E-C6B0-4D72-8787-44C680A500AE}"/>
                    </a:ext>
                  </a:extLst>
                </p14:cNvPr>
                <p14:cNvContentPartPr/>
                <p14:nvPr/>
              </p14:nvContentPartPr>
              <p14:xfrm>
                <a:off x="7858426" y="2696249"/>
                <a:ext cx="222480" cy="23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B1B6E-C6B0-4D72-8787-44C680A500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0426" y="2678249"/>
                  <a:ext cx="258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D3C19F-B75C-4E88-B362-3AC4B34E06CC}"/>
                    </a:ext>
                  </a:extLst>
                </p14:cNvPr>
                <p14:cNvContentPartPr/>
                <p14:nvPr/>
              </p14:nvContentPartPr>
              <p14:xfrm>
                <a:off x="8287546" y="2790209"/>
                <a:ext cx="232920" cy="65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D3C19F-B75C-4E88-B362-3AC4B34E06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69546" y="2772209"/>
                  <a:ext cx="26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CD089C-FC32-4CA7-8ED8-D09DD909FBCF}"/>
                    </a:ext>
                  </a:extLst>
                </p14:cNvPr>
                <p14:cNvContentPartPr/>
                <p14:nvPr/>
              </p14:nvContentPartPr>
              <p14:xfrm>
                <a:off x="8305186" y="2635769"/>
                <a:ext cx="226080" cy="41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CD089C-FC32-4CA7-8ED8-D09DD909FB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87186" y="2617769"/>
                  <a:ext cx="26172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82A8C-3816-43C4-B8A5-25CADCD85978}"/>
              </a:ext>
            </a:extLst>
          </p:cNvPr>
          <p:cNvGrpSpPr/>
          <p:nvPr/>
        </p:nvGrpSpPr>
        <p:grpSpPr>
          <a:xfrm>
            <a:off x="8782186" y="2645849"/>
            <a:ext cx="560160" cy="324000"/>
            <a:chOff x="8782186" y="2645849"/>
            <a:chExt cx="5601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839B4D-AFFF-47A4-B8AD-2C52EE320034}"/>
                    </a:ext>
                  </a:extLst>
                </p14:cNvPr>
                <p14:cNvContentPartPr/>
                <p14:nvPr/>
              </p14:nvContentPartPr>
              <p14:xfrm>
                <a:off x="8782186" y="2672489"/>
                <a:ext cx="134280" cy="29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839B4D-AFFF-47A4-B8AD-2C52EE3200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64546" y="2654849"/>
                  <a:ext cx="169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E43F4E-2C71-47BE-8911-40D35019FF16}"/>
                    </a:ext>
                  </a:extLst>
                </p14:cNvPr>
                <p14:cNvContentPartPr/>
                <p14:nvPr/>
              </p14:nvContentPartPr>
              <p14:xfrm>
                <a:off x="9035626" y="2645849"/>
                <a:ext cx="306720" cy="32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E43F4E-2C71-47BE-8911-40D35019FF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17986" y="2628209"/>
                  <a:ext cx="34236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0F434C-002E-4319-A854-8F481FD8AE67}"/>
              </a:ext>
            </a:extLst>
          </p:cNvPr>
          <p:cNvGrpSpPr/>
          <p:nvPr/>
        </p:nvGrpSpPr>
        <p:grpSpPr>
          <a:xfrm>
            <a:off x="2274466" y="1489889"/>
            <a:ext cx="3263400" cy="3250800"/>
            <a:chOff x="2274466" y="1489889"/>
            <a:chExt cx="3263400" cy="32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2556CD-A396-43FF-9B92-6B4A17E158A8}"/>
                    </a:ext>
                  </a:extLst>
                </p14:cNvPr>
                <p14:cNvContentPartPr/>
                <p14:nvPr/>
              </p14:nvContentPartPr>
              <p14:xfrm>
                <a:off x="3124066" y="2261729"/>
                <a:ext cx="883080" cy="14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2556CD-A396-43FF-9B92-6B4A17E158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6426" y="2244089"/>
                  <a:ext cx="918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385D49-0476-460A-9BD1-6E902405F967}"/>
                    </a:ext>
                  </a:extLst>
                </p14:cNvPr>
                <p14:cNvContentPartPr/>
                <p14:nvPr/>
              </p14:nvContentPartPr>
              <p14:xfrm>
                <a:off x="3148906" y="2455049"/>
                <a:ext cx="821520" cy="44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385D49-0476-460A-9BD1-6E902405F9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1266" y="2437049"/>
                  <a:ext cx="857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B3C5EA-D6B8-4597-9D7C-222E05ADAEE9}"/>
                    </a:ext>
                  </a:extLst>
                </p14:cNvPr>
                <p14:cNvContentPartPr/>
                <p14:nvPr/>
              </p14:nvContentPartPr>
              <p14:xfrm>
                <a:off x="3071866" y="2485649"/>
                <a:ext cx="615600" cy="1044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B3C5EA-D6B8-4597-9D7C-222E05ADAE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4226" y="2468009"/>
                  <a:ext cx="65124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59118E-43FA-49D7-A222-D10FB2272C4E}"/>
                    </a:ext>
                  </a:extLst>
                </p14:cNvPr>
                <p14:cNvContentPartPr/>
                <p14:nvPr/>
              </p14:nvContentPartPr>
              <p14:xfrm>
                <a:off x="4100746" y="1924769"/>
                <a:ext cx="389160" cy="44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59118E-43FA-49D7-A222-D10FB2272C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83106" y="1906769"/>
                  <a:ext cx="4248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708157-07C8-4136-94FC-E3B9F4552815}"/>
                    </a:ext>
                  </a:extLst>
                </p14:cNvPr>
                <p14:cNvContentPartPr/>
                <p14:nvPr/>
              </p14:nvContentPartPr>
              <p14:xfrm>
                <a:off x="3997066" y="2662409"/>
                <a:ext cx="500040" cy="40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708157-07C8-4136-94FC-E3B9F45528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9426" y="2644409"/>
                  <a:ext cx="535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4344B9-C794-4693-9F9B-FBCCBCDB9575}"/>
                    </a:ext>
                  </a:extLst>
                </p14:cNvPr>
                <p14:cNvContentPartPr/>
                <p14:nvPr/>
              </p14:nvContentPartPr>
              <p14:xfrm>
                <a:off x="3771346" y="3371969"/>
                <a:ext cx="471600" cy="43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4344B9-C794-4693-9F9B-FBCCBCDB95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53346" y="3354329"/>
                  <a:ext cx="507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5AF3D2-63A4-470F-99BA-9A3C82A5596A}"/>
                    </a:ext>
                  </a:extLst>
                </p14:cNvPr>
                <p14:cNvContentPartPr/>
                <p14:nvPr/>
              </p14:nvContentPartPr>
              <p14:xfrm>
                <a:off x="2274466" y="2798489"/>
                <a:ext cx="16344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5AF3D2-63A4-470F-99BA-9A3C82A559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56466" y="2780489"/>
                  <a:ext cx="199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F3D148-4AA0-45A4-A070-BBC2C695B5C3}"/>
                    </a:ext>
                  </a:extLst>
                </p14:cNvPr>
                <p14:cNvContentPartPr/>
                <p14:nvPr/>
              </p14:nvContentPartPr>
              <p14:xfrm>
                <a:off x="2406946" y="2738009"/>
                <a:ext cx="78120" cy="20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F3D148-4AA0-45A4-A070-BBC2C695B5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88946" y="2720369"/>
                  <a:ext cx="113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04F323-7BC9-4A56-81B4-45044560A71C}"/>
                    </a:ext>
                  </a:extLst>
                </p14:cNvPr>
                <p14:cNvContentPartPr/>
                <p14:nvPr/>
              </p14:nvContentPartPr>
              <p14:xfrm>
                <a:off x="2490826" y="1750889"/>
                <a:ext cx="184680" cy="252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04F323-7BC9-4A56-81B4-45044560A7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73186" y="1733249"/>
                  <a:ext cx="22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BB4B8B-9236-41D0-B7B6-E6FCFE4B73D7}"/>
                    </a:ext>
                  </a:extLst>
                </p14:cNvPr>
                <p14:cNvContentPartPr/>
                <p14:nvPr/>
              </p14:nvContentPartPr>
              <p14:xfrm>
                <a:off x="2759386" y="1828289"/>
                <a:ext cx="178560" cy="19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BB4B8B-9236-41D0-B7B6-E6FCFE4B73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41746" y="1810649"/>
                  <a:ext cx="214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9C8AA2-B716-4ACA-8DBB-E27EEFF3D489}"/>
                    </a:ext>
                  </a:extLst>
                </p14:cNvPr>
                <p14:cNvContentPartPr/>
                <p14:nvPr/>
              </p14:nvContentPartPr>
              <p14:xfrm>
                <a:off x="2833906" y="1793009"/>
                <a:ext cx="165960" cy="16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9C8AA2-B716-4ACA-8DBB-E27EEFF3D4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5906" y="1775009"/>
                  <a:ext cx="201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3ED565-B0F7-409F-8D51-BFEDA81FAB9C}"/>
                    </a:ext>
                  </a:extLst>
                </p14:cNvPr>
                <p14:cNvContentPartPr/>
                <p14:nvPr/>
              </p14:nvContentPartPr>
              <p14:xfrm>
                <a:off x="2982586" y="1763129"/>
                <a:ext cx="12960" cy="25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3ED565-B0F7-409F-8D51-BFEDA81FAB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64586" y="1745129"/>
                  <a:ext cx="4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CEBA18-9C12-4B33-974E-4BF59C87B8C9}"/>
                    </a:ext>
                  </a:extLst>
                </p14:cNvPr>
                <p14:cNvContentPartPr/>
                <p14:nvPr/>
              </p14:nvContentPartPr>
              <p14:xfrm>
                <a:off x="4187866" y="1521209"/>
                <a:ext cx="193320" cy="20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CEBA18-9C12-4B33-974E-4BF59C87B8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69866" y="1503569"/>
                  <a:ext cx="228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369AF6-C93B-4BFD-93E6-325FB7DF4473}"/>
                    </a:ext>
                  </a:extLst>
                </p14:cNvPr>
                <p14:cNvContentPartPr/>
                <p14:nvPr/>
              </p14:nvContentPartPr>
              <p14:xfrm>
                <a:off x="4424746" y="1489889"/>
                <a:ext cx="135720" cy="22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369AF6-C93B-4BFD-93E6-325FB7DF44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07106" y="1471889"/>
                  <a:ext cx="171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7AB1C9-002C-49F3-850B-C7661159AD2E}"/>
                    </a:ext>
                  </a:extLst>
                </p14:cNvPr>
                <p14:cNvContentPartPr/>
                <p14:nvPr/>
              </p14:nvContentPartPr>
              <p14:xfrm>
                <a:off x="4205506" y="2471249"/>
                <a:ext cx="107640" cy="148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7AB1C9-002C-49F3-850B-C7661159AD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87506" y="2453609"/>
                  <a:ext cx="143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8D60E3-BF2F-4237-8F5A-29D616D10EBC}"/>
                    </a:ext>
                  </a:extLst>
                </p14:cNvPr>
                <p14:cNvContentPartPr/>
                <p14:nvPr/>
              </p14:nvContentPartPr>
              <p14:xfrm>
                <a:off x="4416826" y="2460089"/>
                <a:ext cx="150120" cy="23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8D60E3-BF2F-4237-8F5A-29D616D10E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99186" y="2442089"/>
                  <a:ext cx="185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41F5ED-1F87-4BF8-A96C-3A64F041D6D5}"/>
                    </a:ext>
                  </a:extLst>
                </p14:cNvPr>
                <p14:cNvContentPartPr/>
                <p14:nvPr/>
              </p14:nvContentPartPr>
              <p14:xfrm>
                <a:off x="4499986" y="2546129"/>
                <a:ext cx="101520" cy="3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41F5ED-1F87-4BF8-A96C-3A64F041D6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2346" y="2528489"/>
                  <a:ext cx="137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30A704-F0C4-4748-A4C4-E957563319CD}"/>
                    </a:ext>
                  </a:extLst>
                </p14:cNvPr>
                <p14:cNvContentPartPr/>
                <p14:nvPr/>
              </p14:nvContentPartPr>
              <p14:xfrm>
                <a:off x="4490986" y="2044289"/>
                <a:ext cx="773640" cy="65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30A704-F0C4-4748-A4C4-E957563319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73346" y="2026289"/>
                  <a:ext cx="809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73CE98-F16B-4000-93B4-D54443FB77D0}"/>
                    </a:ext>
                  </a:extLst>
                </p14:cNvPr>
                <p14:cNvContentPartPr/>
                <p14:nvPr/>
              </p14:nvContentPartPr>
              <p14:xfrm>
                <a:off x="4549306" y="2156969"/>
                <a:ext cx="738000" cy="387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73CE98-F16B-4000-93B4-D54443FB77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31306" y="2139329"/>
                  <a:ext cx="773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8A3CD-243B-4F8C-8EA1-6AB6611A81E8}"/>
                    </a:ext>
                  </a:extLst>
                </p14:cNvPr>
                <p14:cNvContentPartPr/>
                <p14:nvPr/>
              </p14:nvContentPartPr>
              <p14:xfrm>
                <a:off x="4560106" y="2238329"/>
                <a:ext cx="653760" cy="67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8A3CD-243B-4F8C-8EA1-6AB6611A81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2106" y="2220689"/>
                  <a:ext cx="6894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6E065F-E40D-4361-B918-BAEE809B94DE}"/>
                    </a:ext>
                  </a:extLst>
                </p14:cNvPr>
                <p14:cNvContentPartPr/>
                <p14:nvPr/>
              </p14:nvContentPartPr>
              <p14:xfrm>
                <a:off x="5308546" y="1827569"/>
                <a:ext cx="225720" cy="38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6E065F-E40D-4361-B918-BAEE809B94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0546" y="1809569"/>
                  <a:ext cx="261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79A028-119C-47C7-B50D-13E2FD97F8EF}"/>
                    </a:ext>
                  </a:extLst>
                </p14:cNvPr>
                <p14:cNvContentPartPr/>
                <p14:nvPr/>
              </p14:nvContentPartPr>
              <p14:xfrm>
                <a:off x="5340226" y="2440289"/>
                <a:ext cx="197640" cy="27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79A028-119C-47C7-B50D-13E2FD97F8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22586" y="2422649"/>
                  <a:ext cx="233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3C650A-ECBC-46E8-8721-68EC6ECD2028}"/>
                    </a:ext>
                  </a:extLst>
                </p14:cNvPr>
                <p14:cNvContentPartPr/>
                <p14:nvPr/>
              </p14:nvContentPartPr>
              <p14:xfrm>
                <a:off x="5238706" y="2940329"/>
                <a:ext cx="176400" cy="20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3C650A-ECBC-46E8-8721-68EC6ECD20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20706" y="2922329"/>
                  <a:ext cx="212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0D1D49-4843-4A1C-98D2-2CAB42CD41D3}"/>
                    </a:ext>
                  </a:extLst>
                </p14:cNvPr>
                <p14:cNvContentPartPr/>
                <p14:nvPr/>
              </p14:nvContentPartPr>
              <p14:xfrm>
                <a:off x="4604026" y="2900009"/>
                <a:ext cx="674280" cy="54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0D1D49-4843-4A1C-98D2-2CAB42CD41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86026" y="2882009"/>
                  <a:ext cx="7099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CC9B15-002B-4D6F-8E90-73870D6BDDD9}"/>
                    </a:ext>
                  </a:extLst>
                </p14:cNvPr>
                <p14:cNvContentPartPr/>
                <p14:nvPr/>
              </p14:nvContentPartPr>
              <p14:xfrm>
                <a:off x="5286226" y="3357569"/>
                <a:ext cx="217440" cy="29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CC9B15-002B-4D6F-8E90-73870D6BD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68226" y="3339929"/>
                  <a:ext cx="253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1FE941A-3C9C-44DA-B62F-AAE3B4713D66}"/>
                    </a:ext>
                  </a:extLst>
                </p14:cNvPr>
                <p14:cNvContentPartPr/>
                <p14:nvPr/>
              </p14:nvContentPartPr>
              <p14:xfrm>
                <a:off x="4394506" y="3632969"/>
                <a:ext cx="87372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1FE941A-3C9C-44DA-B62F-AAE3B4713D6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76506" y="3615329"/>
                  <a:ext cx="909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CF965D1-24FE-4CE1-81B1-E0B68B3AE732}"/>
                    </a:ext>
                  </a:extLst>
                </p14:cNvPr>
                <p14:cNvContentPartPr/>
                <p14:nvPr/>
              </p14:nvContentPartPr>
              <p14:xfrm>
                <a:off x="5182186" y="3688769"/>
                <a:ext cx="205200" cy="28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CF965D1-24FE-4CE1-81B1-E0B68B3AE7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4546" y="3671129"/>
                  <a:ext cx="240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66D583-3A6B-49ED-A993-0F55C9FC9F56}"/>
                    </a:ext>
                  </a:extLst>
                </p14:cNvPr>
                <p14:cNvContentPartPr/>
                <p14:nvPr/>
              </p14:nvContentPartPr>
              <p14:xfrm>
                <a:off x="4204426" y="3648449"/>
                <a:ext cx="553680" cy="72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66D583-3A6B-49ED-A993-0F55C9FC9F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6786" y="3630809"/>
                  <a:ext cx="58932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5E97A9-73F2-4DF4-8B0D-6D361CD55F8B}"/>
                    </a:ext>
                  </a:extLst>
                </p14:cNvPr>
                <p14:cNvContentPartPr/>
                <p14:nvPr/>
              </p14:nvContentPartPr>
              <p14:xfrm>
                <a:off x="4722466" y="4392209"/>
                <a:ext cx="282240" cy="348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5E97A9-73F2-4DF4-8B0D-6D361CD55F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4466" y="4374569"/>
                  <a:ext cx="31788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1B373F-2EB1-4A5C-A201-C2D6B58E1AED}"/>
              </a:ext>
            </a:extLst>
          </p:cNvPr>
          <p:cNvGrpSpPr/>
          <p:nvPr/>
        </p:nvGrpSpPr>
        <p:grpSpPr>
          <a:xfrm>
            <a:off x="7387186" y="3418769"/>
            <a:ext cx="399960" cy="532080"/>
            <a:chOff x="7387186" y="3418769"/>
            <a:chExt cx="3999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8A1FB0-637B-444F-8ACD-45ABDDF75A1F}"/>
                    </a:ext>
                  </a:extLst>
                </p14:cNvPr>
                <p14:cNvContentPartPr/>
                <p14:nvPr/>
              </p14:nvContentPartPr>
              <p14:xfrm>
                <a:off x="7387186" y="3418769"/>
                <a:ext cx="86760" cy="53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8A1FB0-637B-444F-8ACD-45ABDDF75A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69186" y="3401129"/>
                  <a:ext cx="12240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3BE759-426A-4A22-B62D-1D45ACA1546F}"/>
                    </a:ext>
                  </a:extLst>
                </p14:cNvPr>
                <p14:cNvContentPartPr/>
                <p14:nvPr/>
              </p14:nvContentPartPr>
              <p14:xfrm>
                <a:off x="7556746" y="3853289"/>
                <a:ext cx="230400" cy="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3BE759-426A-4A22-B62D-1D45ACA154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38746" y="3835289"/>
                  <a:ext cx="2660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FF2782-0C4E-4BDB-9C4E-2CE6266355E2}"/>
              </a:ext>
            </a:extLst>
          </p:cNvPr>
          <p:cNvGrpSpPr/>
          <p:nvPr/>
        </p:nvGrpSpPr>
        <p:grpSpPr>
          <a:xfrm>
            <a:off x="7953106" y="3356489"/>
            <a:ext cx="1313280" cy="757080"/>
            <a:chOff x="7953106" y="3356489"/>
            <a:chExt cx="1313280" cy="7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71A0C5-E215-4D8E-924E-2CAE7C0E3923}"/>
                    </a:ext>
                  </a:extLst>
                </p14:cNvPr>
                <p14:cNvContentPartPr/>
                <p14:nvPr/>
              </p14:nvContentPartPr>
              <p14:xfrm>
                <a:off x="7953106" y="3839609"/>
                <a:ext cx="317160" cy="36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71A0C5-E215-4D8E-924E-2CAE7C0E39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5466" y="3821609"/>
                  <a:ext cx="35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D6F3F2-8416-4983-8F29-9BDE334E2D35}"/>
                    </a:ext>
                  </a:extLst>
                </p14:cNvPr>
                <p14:cNvContentPartPr/>
                <p14:nvPr/>
              </p14:nvContentPartPr>
              <p14:xfrm>
                <a:off x="8544226" y="3815849"/>
                <a:ext cx="353880" cy="1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D6F3F2-8416-4983-8F29-9BDE334E2D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6226" y="3797849"/>
                  <a:ext cx="389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5D0EA3-B0FB-4C8E-9AB0-89E371F558FF}"/>
                    </a:ext>
                  </a:extLst>
                </p14:cNvPr>
                <p14:cNvContentPartPr/>
                <p14:nvPr/>
              </p14:nvContentPartPr>
              <p14:xfrm>
                <a:off x="9097546" y="3356489"/>
                <a:ext cx="168840" cy="75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5D0EA3-B0FB-4C8E-9AB0-89E371F558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79546" y="3338489"/>
                  <a:ext cx="204480" cy="79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100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AD9E5-5712-4DDF-A50C-1924C9188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Local consistency</a:t>
            </a:r>
            <a:r>
              <a:rPr lang="en-US" b="0" dirty="0"/>
              <a:t>:</a:t>
            </a:r>
            <a:r>
              <a:rPr lang="en-US" dirty="0"/>
              <a:t> </a:t>
            </a:r>
            <a:r>
              <a:rPr lang="en-US" b="0" dirty="0"/>
              <a:t>the key idea of constraint propagation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CBAF-BA9C-41DF-B8AA-F51825730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Enforcing local consistency </a:t>
            </a:r>
            <a:r>
              <a:rPr lang="en-US" dirty="0"/>
              <a:t>in each part of the graph causes </a:t>
            </a:r>
            <a:r>
              <a:rPr lang="en-US" b="1" dirty="0"/>
              <a:t>inconsistent values to be eliminated </a:t>
            </a:r>
            <a:r>
              <a:rPr lang="en-US" dirty="0"/>
              <a:t>throughout the graph.</a:t>
            </a:r>
          </a:p>
          <a:p>
            <a:endParaRPr lang="en-US" dirty="0"/>
          </a:p>
          <a:p>
            <a:r>
              <a:rPr lang="en-US" dirty="0"/>
              <a:t>Types of local consistency: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65A7B8-D5C4-4555-8820-26A7D91678A4}"/>
              </a:ext>
            </a:extLst>
          </p:cNvPr>
          <p:cNvGrpSpPr/>
          <p:nvPr/>
        </p:nvGrpSpPr>
        <p:grpSpPr>
          <a:xfrm>
            <a:off x="1661746" y="2493209"/>
            <a:ext cx="2222640" cy="436320"/>
            <a:chOff x="1661746" y="2493209"/>
            <a:chExt cx="222264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5E1298-8529-4004-9A62-C4848D84F384}"/>
                    </a:ext>
                  </a:extLst>
                </p14:cNvPr>
                <p14:cNvContentPartPr/>
                <p14:nvPr/>
              </p14:nvContentPartPr>
              <p14:xfrm>
                <a:off x="1661746" y="2579969"/>
                <a:ext cx="28080" cy="24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5E1298-8529-4004-9A62-C4848D84F3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4106" y="2562329"/>
                  <a:ext cx="63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AFF7EE-0520-4A8E-976C-E0738C5FE0A7}"/>
                    </a:ext>
                  </a:extLst>
                </p14:cNvPr>
                <p14:cNvContentPartPr/>
                <p14:nvPr/>
              </p14:nvContentPartPr>
              <p14:xfrm>
                <a:off x="1675426" y="2601929"/>
                <a:ext cx="179280" cy="19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AFF7EE-0520-4A8E-976C-E0738C5FE0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57426" y="2583929"/>
                  <a:ext cx="214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5225AD-A4B4-4A92-AF96-5305D623A23F}"/>
                    </a:ext>
                  </a:extLst>
                </p14:cNvPr>
                <p14:cNvContentPartPr/>
                <p14:nvPr/>
              </p14:nvContentPartPr>
              <p14:xfrm>
                <a:off x="1941106" y="2741249"/>
                <a:ext cx="110520" cy="62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5225AD-A4B4-4A92-AF96-5305D623A2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3466" y="2723249"/>
                  <a:ext cx="146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26B82E-8F32-41D4-8C15-D4E3F7CD9140}"/>
                    </a:ext>
                  </a:extLst>
                </p14:cNvPr>
                <p14:cNvContentPartPr/>
                <p14:nvPr/>
              </p14:nvContentPartPr>
              <p14:xfrm>
                <a:off x="2095906" y="2493209"/>
                <a:ext cx="142920" cy="33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26B82E-8F32-41D4-8C15-D4E3F7CD91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8266" y="2475569"/>
                  <a:ext cx="178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31FA0D-CFF9-4295-8570-666C05427D2B}"/>
                    </a:ext>
                  </a:extLst>
                </p14:cNvPr>
                <p14:cNvContentPartPr/>
                <p14:nvPr/>
              </p14:nvContentPartPr>
              <p14:xfrm>
                <a:off x="2267986" y="2684369"/>
                <a:ext cx="185760" cy="162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31FA0D-CFF9-4295-8570-666C05427D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50346" y="2666729"/>
                  <a:ext cx="221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4E3FB1-397E-4C94-B3F8-7FC68D916373}"/>
                    </a:ext>
                  </a:extLst>
                </p14:cNvPr>
                <p14:cNvContentPartPr/>
                <p14:nvPr/>
              </p14:nvContentPartPr>
              <p14:xfrm>
                <a:off x="2582266" y="2912609"/>
                <a:ext cx="1302120" cy="1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4E3FB1-397E-4C94-B3F8-7FC68D9163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4626" y="2894609"/>
                  <a:ext cx="13377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EE978C-59ED-41E9-B791-E49405EA2EA6}"/>
              </a:ext>
            </a:extLst>
          </p:cNvPr>
          <p:cNvGrpSpPr/>
          <p:nvPr/>
        </p:nvGrpSpPr>
        <p:grpSpPr>
          <a:xfrm>
            <a:off x="1619986" y="3114209"/>
            <a:ext cx="2255760" cy="392400"/>
            <a:chOff x="1619986" y="3114209"/>
            <a:chExt cx="22557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971F24-7976-49C7-80F3-81815C18E0F4}"/>
                    </a:ext>
                  </a:extLst>
                </p14:cNvPr>
                <p14:cNvContentPartPr/>
                <p14:nvPr/>
              </p14:nvContentPartPr>
              <p14:xfrm>
                <a:off x="1702066" y="3118169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971F24-7976-49C7-80F3-81815C18E0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4426" y="31005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2ACC01-C26F-452D-9E86-9F57C22F0701}"/>
                    </a:ext>
                  </a:extLst>
                </p14:cNvPr>
                <p14:cNvContentPartPr/>
                <p14:nvPr/>
              </p14:nvContentPartPr>
              <p14:xfrm>
                <a:off x="1619986" y="3114209"/>
                <a:ext cx="219240" cy="34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2ACC01-C26F-452D-9E86-9F57C22F07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1986" y="3096209"/>
                  <a:ext cx="254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8CDC0E-394A-431D-B4D5-7409767ECCC7}"/>
                    </a:ext>
                  </a:extLst>
                </p14:cNvPr>
                <p14:cNvContentPartPr/>
                <p14:nvPr/>
              </p14:nvContentPartPr>
              <p14:xfrm>
                <a:off x="1956586" y="3311849"/>
                <a:ext cx="217080" cy="19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8CDC0E-394A-431D-B4D5-7409767ECC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8586" y="3293849"/>
                  <a:ext cx="252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0CBE9A-E6D7-42C8-AC07-1B5CFC9FA9C8}"/>
                    </a:ext>
                  </a:extLst>
                </p14:cNvPr>
                <p14:cNvContentPartPr/>
                <p14:nvPr/>
              </p14:nvContentPartPr>
              <p14:xfrm>
                <a:off x="2217946" y="3343169"/>
                <a:ext cx="84600" cy="136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0CBE9A-E6D7-42C8-AC07-1B5CFC9FA9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9946" y="3325169"/>
                  <a:ext cx="12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694DBC-A7AC-4863-AA10-ED12CF152E4F}"/>
                    </a:ext>
                  </a:extLst>
                </p14:cNvPr>
                <p14:cNvContentPartPr/>
                <p14:nvPr/>
              </p14:nvContentPartPr>
              <p14:xfrm>
                <a:off x="2523946" y="3435689"/>
                <a:ext cx="1351800" cy="4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694DBC-A7AC-4863-AA10-ED12CF152E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6306" y="3418049"/>
                  <a:ext cx="13874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4275BB-41FE-4E2F-A6ED-72452C461022}"/>
              </a:ext>
            </a:extLst>
          </p:cNvPr>
          <p:cNvGrpSpPr/>
          <p:nvPr/>
        </p:nvGrpSpPr>
        <p:grpSpPr>
          <a:xfrm>
            <a:off x="1515226" y="3662489"/>
            <a:ext cx="2264040" cy="387000"/>
            <a:chOff x="1515226" y="3662489"/>
            <a:chExt cx="22640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568C4A-DDE7-491D-972F-AFDDA37169EA}"/>
                    </a:ext>
                  </a:extLst>
                </p14:cNvPr>
                <p14:cNvContentPartPr/>
                <p14:nvPr/>
              </p14:nvContentPartPr>
              <p14:xfrm>
                <a:off x="1515226" y="3778409"/>
                <a:ext cx="189720" cy="27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568C4A-DDE7-491D-972F-AFDDA37169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7226" y="3760409"/>
                  <a:ext cx="2253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535E20-E5A4-43A4-B48F-E0A6189EB44F}"/>
                    </a:ext>
                  </a:extLst>
                </p14:cNvPr>
                <p14:cNvContentPartPr/>
                <p14:nvPr/>
              </p14:nvContentPartPr>
              <p14:xfrm>
                <a:off x="1807906" y="3915209"/>
                <a:ext cx="234000" cy="13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535E20-E5A4-43A4-B48F-E0A6189EB4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9906" y="3897569"/>
                  <a:ext cx="26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C55DA4-2EA6-4472-B7A3-4DE21694BB60}"/>
                    </a:ext>
                  </a:extLst>
                </p14:cNvPr>
                <p14:cNvContentPartPr/>
                <p14:nvPr/>
              </p14:nvContentPartPr>
              <p14:xfrm>
                <a:off x="2076466" y="3662489"/>
                <a:ext cx="303120" cy="33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C55DA4-2EA6-4472-B7A3-4DE21694BB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8466" y="3644489"/>
                  <a:ext cx="33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E02FCD-5340-4253-BC19-FAD60296D328}"/>
                    </a:ext>
                  </a:extLst>
                </p14:cNvPr>
                <p14:cNvContentPartPr/>
                <p14:nvPr/>
              </p14:nvContentPartPr>
              <p14:xfrm>
                <a:off x="2609266" y="3915209"/>
                <a:ext cx="1170000" cy="6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E02FCD-5340-4253-BC19-FAD60296D3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1266" y="3897569"/>
                  <a:ext cx="120564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35C06-8BFD-41C2-AE33-DB70E8F91C55}"/>
              </a:ext>
            </a:extLst>
          </p:cNvPr>
          <p:cNvGrpSpPr/>
          <p:nvPr/>
        </p:nvGrpSpPr>
        <p:grpSpPr>
          <a:xfrm>
            <a:off x="2144506" y="4351169"/>
            <a:ext cx="1724400" cy="329760"/>
            <a:chOff x="2144506" y="4351169"/>
            <a:chExt cx="17244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549299-212A-463B-822B-910F7040AEF7}"/>
                    </a:ext>
                  </a:extLst>
                </p14:cNvPr>
                <p14:cNvContentPartPr/>
                <p14:nvPr/>
              </p14:nvContentPartPr>
              <p14:xfrm>
                <a:off x="2144506" y="4351169"/>
                <a:ext cx="13680" cy="30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549299-212A-463B-822B-910F7040AE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26506" y="4333169"/>
                  <a:ext cx="49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A6D979-F600-49C9-A386-0B10AE478E5F}"/>
                    </a:ext>
                  </a:extLst>
                </p14:cNvPr>
                <p14:cNvContentPartPr/>
                <p14:nvPr/>
              </p14:nvContentPartPr>
              <p14:xfrm>
                <a:off x="2232706" y="4358369"/>
                <a:ext cx="179640" cy="31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A6D979-F600-49C9-A386-0B10AE478E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5066" y="4340729"/>
                  <a:ext cx="215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58E903-B1C3-4C5D-A0E4-E3E2828928AE}"/>
                    </a:ext>
                  </a:extLst>
                </p14:cNvPr>
                <p14:cNvContentPartPr/>
                <p14:nvPr/>
              </p14:nvContentPartPr>
              <p14:xfrm>
                <a:off x="2534026" y="4644569"/>
                <a:ext cx="138240" cy="3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58E903-B1C3-4C5D-A0E4-E3E2828928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6026" y="4626569"/>
                  <a:ext cx="173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7327FD-760F-45EF-AF3D-DBC735ED0959}"/>
                    </a:ext>
                  </a:extLst>
                </p14:cNvPr>
                <p14:cNvContentPartPr/>
                <p14:nvPr/>
              </p14:nvContentPartPr>
              <p14:xfrm>
                <a:off x="2783866" y="4609649"/>
                <a:ext cx="1085040" cy="7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7327FD-760F-45EF-AF3D-DBC735ED09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65866" y="4591649"/>
                  <a:ext cx="112068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79F857-E3D0-47EA-B899-36C527792179}"/>
                  </a:ext>
                </a:extLst>
              </p14:cNvPr>
              <p14:cNvContentPartPr/>
              <p14:nvPr/>
            </p14:nvContentPartPr>
            <p14:xfrm>
              <a:off x="997186" y="4896569"/>
              <a:ext cx="3066120" cy="154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79F857-E3D0-47EA-B899-36C5277921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9546" y="4878569"/>
                <a:ext cx="310176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DA06-1560-49ED-9076-0010E99B626F}"/>
              </a:ext>
            </a:extLst>
          </p:cNvPr>
          <p:cNvGrpSpPr/>
          <p:nvPr/>
        </p:nvGrpSpPr>
        <p:grpSpPr>
          <a:xfrm>
            <a:off x="491386" y="5519369"/>
            <a:ext cx="3364560" cy="813600"/>
            <a:chOff x="491386" y="5519369"/>
            <a:chExt cx="3364560" cy="8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E5F2F6-B934-42B8-8BE9-D55EB6BED9ED}"/>
                    </a:ext>
                  </a:extLst>
                </p14:cNvPr>
                <p14:cNvContentPartPr/>
                <p14:nvPr/>
              </p14:nvContentPartPr>
              <p14:xfrm>
                <a:off x="491386" y="5577329"/>
                <a:ext cx="280080" cy="27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E5F2F6-B934-42B8-8BE9-D55EB6BED9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386" y="5559329"/>
                  <a:ext cx="3157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266423-1B03-496E-913F-6176DED71D33}"/>
                    </a:ext>
                  </a:extLst>
                </p14:cNvPr>
                <p14:cNvContentPartPr/>
                <p14:nvPr/>
              </p14:nvContentPartPr>
              <p14:xfrm>
                <a:off x="808546" y="5519369"/>
                <a:ext cx="253080" cy="350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266423-1B03-496E-913F-6176DED71D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906" y="5501369"/>
                  <a:ext cx="288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411043-F7AF-47AD-A4E8-D1C9075CD78D}"/>
                    </a:ext>
                  </a:extLst>
                </p14:cNvPr>
                <p14:cNvContentPartPr/>
                <p14:nvPr/>
              </p14:nvContentPartPr>
              <p14:xfrm>
                <a:off x="1204546" y="5558249"/>
                <a:ext cx="135000" cy="32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411043-F7AF-47AD-A4E8-D1C9075CD7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6546" y="5540249"/>
                  <a:ext cx="170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23E738-F02A-4CB4-971E-EFC7B71DE26A}"/>
                    </a:ext>
                  </a:extLst>
                </p14:cNvPr>
                <p14:cNvContentPartPr/>
                <p14:nvPr/>
              </p14:nvContentPartPr>
              <p14:xfrm>
                <a:off x="1429906" y="5762009"/>
                <a:ext cx="169560" cy="11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23E738-F02A-4CB4-971E-EFC7B71DE2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2266" y="5744369"/>
                  <a:ext cx="205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23ADDA-0C97-4A3A-864E-C8E4508AE5EF}"/>
                    </a:ext>
                  </a:extLst>
                </p14:cNvPr>
                <p14:cNvContentPartPr/>
                <p14:nvPr/>
              </p14:nvContentPartPr>
              <p14:xfrm>
                <a:off x="1706746" y="5568689"/>
                <a:ext cx="179280" cy="27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23ADDA-0C97-4A3A-864E-C8E4508AE5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8746" y="5550689"/>
                  <a:ext cx="214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2C42A1-B622-4137-8478-820E0FECC00F}"/>
                    </a:ext>
                  </a:extLst>
                </p14:cNvPr>
                <p14:cNvContentPartPr/>
                <p14:nvPr/>
              </p14:nvContentPartPr>
              <p14:xfrm>
                <a:off x="2231986" y="5709809"/>
                <a:ext cx="404640" cy="18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2C42A1-B622-4137-8478-820E0FECC0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13986" y="5691809"/>
                  <a:ext cx="440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E5B351-F2D5-4D16-B3AC-405E5E08B3FB}"/>
                    </a:ext>
                  </a:extLst>
                </p14:cNvPr>
                <p14:cNvContentPartPr/>
                <p14:nvPr/>
              </p14:nvContentPartPr>
              <p14:xfrm>
                <a:off x="2710426" y="5757329"/>
                <a:ext cx="65880" cy="17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E5B351-F2D5-4D16-B3AC-405E5E08B3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92426" y="5739329"/>
                  <a:ext cx="101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6B44B8-E288-4226-A76B-101DDE20EA41}"/>
                    </a:ext>
                  </a:extLst>
                </p14:cNvPr>
                <p14:cNvContentPartPr/>
                <p14:nvPr/>
              </p14:nvContentPartPr>
              <p14:xfrm>
                <a:off x="2950186" y="5541329"/>
                <a:ext cx="28080" cy="33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6B44B8-E288-4226-A76B-101DDE20EA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2546" y="5523329"/>
                  <a:ext cx="637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DBA207-3114-4E49-80AA-D75393DDDF5F}"/>
                    </a:ext>
                  </a:extLst>
                </p14:cNvPr>
                <p14:cNvContentPartPr/>
                <p14:nvPr/>
              </p14:nvContentPartPr>
              <p14:xfrm>
                <a:off x="2907346" y="5720249"/>
                <a:ext cx="513360" cy="156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DBA207-3114-4E49-80AA-D75393DDDF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9346" y="5702249"/>
                  <a:ext cx="549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A00D46-838D-49D2-8E64-CFE5C1EA5B78}"/>
                    </a:ext>
                  </a:extLst>
                </p14:cNvPr>
                <p14:cNvContentPartPr/>
                <p14:nvPr/>
              </p14:nvContentPartPr>
              <p14:xfrm>
                <a:off x="3426466" y="5746529"/>
                <a:ext cx="5760" cy="6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A00D46-838D-49D2-8E64-CFE5C1EA5B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8826" y="5728889"/>
                  <a:ext cx="41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6449E4-D438-4214-9F41-D51975DEFF18}"/>
                    </a:ext>
                  </a:extLst>
                </p14:cNvPr>
                <p14:cNvContentPartPr/>
                <p14:nvPr/>
              </p14:nvContentPartPr>
              <p14:xfrm>
                <a:off x="3494506" y="5593889"/>
                <a:ext cx="361440" cy="344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6449E4-D438-4214-9F41-D51975DEFF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76866" y="5575889"/>
                  <a:ext cx="397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D0EA34-F9EC-45BC-8D9A-FD08E7D5E127}"/>
                    </a:ext>
                  </a:extLst>
                </p14:cNvPr>
                <p14:cNvContentPartPr/>
                <p14:nvPr/>
              </p14:nvContentPartPr>
              <p14:xfrm>
                <a:off x="755986" y="6002129"/>
                <a:ext cx="2390040" cy="33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D0EA34-F9EC-45BC-8D9A-FD08E7D5E1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986" y="5984129"/>
                  <a:ext cx="242568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BEFFC98-61A2-4E32-9581-378B393C561E}"/>
                  </a:ext>
                </a:extLst>
              </p14:cNvPr>
              <p14:cNvContentPartPr/>
              <p14:nvPr/>
            </p14:nvContentPartPr>
            <p14:xfrm>
              <a:off x="5149066" y="2876609"/>
              <a:ext cx="54000" cy="102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BEFFC98-61A2-4E32-9581-378B393C56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31426" y="2858969"/>
                <a:ext cx="8964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C2D0A2B-7B47-4830-AB05-9930146D459B}"/>
              </a:ext>
            </a:extLst>
          </p:cNvPr>
          <p:cNvGrpSpPr/>
          <p:nvPr/>
        </p:nvGrpSpPr>
        <p:grpSpPr>
          <a:xfrm>
            <a:off x="4977346" y="2598689"/>
            <a:ext cx="305640" cy="1814040"/>
            <a:chOff x="4977346" y="2598689"/>
            <a:chExt cx="305640" cy="18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55DEAC-EBED-4BD6-B65E-F993AD78877D}"/>
                    </a:ext>
                  </a:extLst>
                </p14:cNvPr>
                <p14:cNvContentPartPr/>
                <p14:nvPr/>
              </p14:nvContentPartPr>
              <p14:xfrm>
                <a:off x="5126746" y="2598689"/>
                <a:ext cx="79920" cy="18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55DEAC-EBED-4BD6-B65E-F993AD7887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09106" y="2580689"/>
                  <a:ext cx="115560" cy="18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4AF8A7-472F-46C5-8A29-CFC7339E4EC7}"/>
                    </a:ext>
                  </a:extLst>
                </p14:cNvPr>
                <p14:cNvContentPartPr/>
                <p14:nvPr/>
              </p14:nvContentPartPr>
              <p14:xfrm>
                <a:off x="4977346" y="4131209"/>
                <a:ext cx="305640" cy="23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4AF8A7-472F-46C5-8A29-CFC7339E4E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9346" y="4113209"/>
                  <a:ext cx="34128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CDADDC-BF0C-4F62-A633-A14121C12CEB}"/>
              </a:ext>
            </a:extLst>
          </p:cNvPr>
          <p:cNvGrpSpPr/>
          <p:nvPr/>
        </p:nvGrpSpPr>
        <p:grpSpPr>
          <a:xfrm>
            <a:off x="6499426" y="2524529"/>
            <a:ext cx="860040" cy="395280"/>
            <a:chOff x="6499426" y="2524529"/>
            <a:chExt cx="8600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4152A6-A406-46F5-B115-46E3D61A09B6}"/>
                    </a:ext>
                  </a:extLst>
                </p14:cNvPr>
                <p14:cNvContentPartPr/>
                <p14:nvPr/>
              </p14:nvContentPartPr>
              <p14:xfrm>
                <a:off x="6499426" y="2538569"/>
                <a:ext cx="108720" cy="29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4152A6-A406-46F5-B115-46E3D61A09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81426" y="2520569"/>
                  <a:ext cx="1443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24396F-D9E2-479B-8D2C-40683024A1C8}"/>
                    </a:ext>
                  </a:extLst>
                </p14:cNvPr>
                <p14:cNvContentPartPr/>
                <p14:nvPr/>
              </p14:nvContentPartPr>
              <p14:xfrm>
                <a:off x="6740266" y="2524529"/>
                <a:ext cx="40680" cy="39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24396F-D9E2-479B-8D2C-40683024A1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2266" y="2506529"/>
                  <a:ext cx="76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FDB1C6-02A3-400C-9A59-95712866FE64}"/>
                    </a:ext>
                  </a:extLst>
                </p14:cNvPr>
                <p14:cNvContentPartPr/>
                <p14:nvPr/>
              </p14:nvContentPartPr>
              <p14:xfrm>
                <a:off x="6901186" y="2591489"/>
                <a:ext cx="458280" cy="15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FDB1C6-02A3-400C-9A59-95712866FE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3546" y="2573489"/>
                  <a:ext cx="4939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6E07BE-DD76-4F6D-A73E-EE33F1DEA45B}"/>
              </a:ext>
            </a:extLst>
          </p:cNvPr>
          <p:cNvGrpSpPr/>
          <p:nvPr/>
        </p:nvGrpSpPr>
        <p:grpSpPr>
          <a:xfrm>
            <a:off x="6423466" y="3261089"/>
            <a:ext cx="815760" cy="330840"/>
            <a:chOff x="6423466" y="3261089"/>
            <a:chExt cx="8157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2278C9-E7E4-4D53-9C8F-1D3469A692C3}"/>
                    </a:ext>
                  </a:extLst>
                </p14:cNvPr>
                <p14:cNvContentPartPr/>
                <p14:nvPr/>
              </p14:nvContentPartPr>
              <p14:xfrm>
                <a:off x="6423466" y="3309329"/>
                <a:ext cx="71640" cy="22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2278C9-E7E4-4D53-9C8F-1D3469A692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05826" y="3291329"/>
                  <a:ext cx="107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30A3FD-B4AF-4742-9489-2AE67AC94315}"/>
                    </a:ext>
                  </a:extLst>
                </p14:cNvPr>
                <p14:cNvContentPartPr/>
                <p14:nvPr/>
              </p14:nvContentPartPr>
              <p14:xfrm>
                <a:off x="6647026" y="3261089"/>
                <a:ext cx="65880" cy="33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30A3FD-B4AF-4742-9489-2AE67AC943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29026" y="3243089"/>
                  <a:ext cx="101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DF8FCF-E57E-4AC0-9ADE-DED6965AAE90}"/>
                    </a:ext>
                  </a:extLst>
                </p14:cNvPr>
                <p14:cNvContentPartPr/>
                <p14:nvPr/>
              </p14:nvContentPartPr>
              <p14:xfrm>
                <a:off x="6829546" y="3324449"/>
                <a:ext cx="409680" cy="20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DF8FCF-E57E-4AC0-9ADE-DED6965AAE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11906" y="3306809"/>
                  <a:ext cx="4453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4537C-0D90-4B9C-8544-04F1C5C97787}"/>
              </a:ext>
            </a:extLst>
          </p:cNvPr>
          <p:cNvGrpSpPr/>
          <p:nvPr/>
        </p:nvGrpSpPr>
        <p:grpSpPr>
          <a:xfrm>
            <a:off x="276106" y="1059689"/>
            <a:ext cx="243360" cy="164880"/>
            <a:chOff x="276106" y="1059689"/>
            <a:chExt cx="2433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B9CCE0-9090-4790-8630-F540EF7A6A34}"/>
                    </a:ext>
                  </a:extLst>
                </p14:cNvPr>
                <p14:cNvContentPartPr/>
                <p14:nvPr/>
              </p14:nvContentPartPr>
              <p14:xfrm>
                <a:off x="276106" y="1113689"/>
                <a:ext cx="231480" cy="42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B9CCE0-9090-4790-8630-F540EF7A6A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8106" y="1095689"/>
                  <a:ext cx="26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E095BA-65AF-4C5D-996C-7F00B164DA2C}"/>
                    </a:ext>
                  </a:extLst>
                </p14:cNvPr>
                <p14:cNvContentPartPr/>
                <p14:nvPr/>
              </p14:nvContentPartPr>
              <p14:xfrm>
                <a:off x="445306" y="1059689"/>
                <a:ext cx="7416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E095BA-65AF-4C5D-996C-7F00B164DA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7306" y="1041689"/>
                  <a:ext cx="1098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14CB37B-C6DF-42EB-AE3B-042963C2D17F}"/>
                  </a:ext>
                </a:extLst>
              </p14:cNvPr>
              <p14:cNvContentPartPr/>
              <p14:nvPr/>
            </p14:nvContentPartPr>
            <p14:xfrm>
              <a:off x="6509146" y="1237529"/>
              <a:ext cx="550080" cy="10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14CB37B-C6DF-42EB-AE3B-042963C2D1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491146" y="1219529"/>
                <a:ext cx="585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3EACA98-F1EB-4EDF-9695-6233942DB5ED}"/>
                  </a:ext>
                </a:extLst>
              </p14:cNvPr>
              <p14:cNvContentPartPr/>
              <p14:nvPr/>
            </p14:nvContentPartPr>
            <p14:xfrm>
              <a:off x="8301586" y="1282889"/>
              <a:ext cx="2200320" cy="7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3EACA98-F1EB-4EDF-9695-6233942DB5E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83586" y="1265249"/>
                <a:ext cx="2235960" cy="1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13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9B9BF-27A1-4E51-8229-40E5A01A6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34CD-8214-4C30-A7FF-46206B3B0C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5218546" cy="530167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1" dirty="0"/>
              <a:t>Nodes</a:t>
            </a:r>
            <a:r>
              <a:rPr lang="en-US" sz="2400" dirty="0"/>
              <a:t>: </a:t>
            </a:r>
            <a:r>
              <a:rPr lang="en-US" sz="2400" strike="sngStrike" dirty="0"/>
              <a:t> </a:t>
            </a:r>
          </a:p>
          <a:p>
            <a:endParaRPr lang="en-US" sz="2400" dirty="0"/>
          </a:p>
          <a:p>
            <a:r>
              <a:rPr lang="en-US" sz="2400" b="1"/>
              <a:t>Arcs</a:t>
            </a:r>
            <a:r>
              <a:rPr lang="en-US" sz="2400"/>
              <a:t>:</a:t>
            </a:r>
            <a:endParaRPr lang="en-US" sz="2400" strike="sngStrike" dirty="0"/>
          </a:p>
        </p:txBody>
      </p:sp>
      <p:pic>
        <p:nvPicPr>
          <p:cNvPr id="132" name="Picture 131" descr="A close up of a map&#10;&#10;Description automatically generated">
            <a:extLst>
              <a:ext uri="{FF2B5EF4-FFF2-40B4-BE49-F238E27FC236}">
                <a16:creationId xmlns:a16="http://schemas.microsoft.com/office/drawing/2014/main" id="{087118E2-BB1F-4364-9E55-A6292B630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096000" y="554182"/>
            <a:ext cx="5539755" cy="2059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60DE0E-88D6-4630-B136-8D716C43F668}"/>
                  </a:ext>
                </a:extLst>
              </p14:cNvPr>
              <p14:cNvContentPartPr/>
              <p14:nvPr/>
            </p14:nvContentPartPr>
            <p14:xfrm>
              <a:off x="2102528" y="153642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60DE0E-88D6-4630-B136-8D716C43F6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4528" y="15184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E31D182-9DC2-47B1-8607-0E1877FCFE44}"/>
                  </a:ext>
                </a:extLst>
              </p14:cNvPr>
              <p14:cNvContentPartPr/>
              <p14:nvPr/>
            </p14:nvContentPartPr>
            <p14:xfrm>
              <a:off x="7122008" y="2537582"/>
              <a:ext cx="16200" cy="23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E31D182-9DC2-47B1-8607-0E1877FCF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4008" y="2519582"/>
                <a:ext cx="51840" cy="5940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Picture 49" descr="A close up of a map&#10;&#10;Description automatically generated">
            <a:extLst>
              <a:ext uri="{FF2B5EF4-FFF2-40B4-BE49-F238E27FC236}">
                <a16:creationId xmlns:a16="http://schemas.microsoft.com/office/drawing/2014/main" id="{B58F5717-21E0-45D9-9BA6-634A8F67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373437" y="3816780"/>
            <a:ext cx="5539755" cy="20597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867F01-98D2-4E04-8472-E89BC6F83C6D}"/>
              </a:ext>
            </a:extLst>
          </p:cNvPr>
          <p:cNvGrpSpPr/>
          <p:nvPr/>
        </p:nvGrpSpPr>
        <p:grpSpPr>
          <a:xfrm>
            <a:off x="7296106" y="753329"/>
            <a:ext cx="2302200" cy="909360"/>
            <a:chOff x="7296106" y="753329"/>
            <a:chExt cx="2302200" cy="90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2BD1EA-9941-4B11-8257-D5FCDBA4609B}"/>
                    </a:ext>
                  </a:extLst>
                </p14:cNvPr>
                <p14:cNvContentPartPr/>
                <p14:nvPr/>
              </p14:nvContentPartPr>
              <p14:xfrm>
                <a:off x="7296106" y="1087769"/>
                <a:ext cx="439920" cy="33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2BD1EA-9941-4B11-8257-D5FCDBA460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8466" y="1070129"/>
                  <a:ext cx="475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F3EEF3-375A-4028-91F1-DD63C14B5864}"/>
                    </a:ext>
                  </a:extLst>
                </p14:cNvPr>
                <p14:cNvContentPartPr/>
                <p14:nvPr/>
              </p14:nvContentPartPr>
              <p14:xfrm>
                <a:off x="8201146" y="991649"/>
                <a:ext cx="335160" cy="50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F3EEF3-375A-4028-91F1-DD63C14B58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83506" y="973649"/>
                  <a:ext cx="3708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2F6DD6-B632-4350-BCED-C7BE14D6C67A}"/>
                    </a:ext>
                  </a:extLst>
                </p14:cNvPr>
                <p14:cNvContentPartPr/>
                <p14:nvPr/>
              </p14:nvContentPartPr>
              <p14:xfrm>
                <a:off x="9056146" y="753329"/>
                <a:ext cx="511560" cy="29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2F6DD6-B632-4350-BCED-C7BE14D6C6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8506" y="735689"/>
                  <a:ext cx="547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115F47-496D-4D4D-AA28-FCFCCB43AD29}"/>
                    </a:ext>
                  </a:extLst>
                </p14:cNvPr>
                <p14:cNvContentPartPr/>
                <p14:nvPr/>
              </p14:nvContentPartPr>
              <p14:xfrm>
                <a:off x="8947066" y="1399529"/>
                <a:ext cx="651240" cy="26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115F47-496D-4D4D-AA28-FCFCCB43AD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29426" y="1381889"/>
                  <a:ext cx="6868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3E4FD5-0C7F-4D60-B3C1-FA568226BB10}"/>
                  </a:ext>
                </a:extLst>
              </p14:cNvPr>
              <p14:cNvContentPartPr/>
              <p14:nvPr/>
            </p14:nvContentPartPr>
            <p14:xfrm>
              <a:off x="9074146" y="2020169"/>
              <a:ext cx="537480" cy="23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3E4FD5-0C7F-4D60-B3C1-FA568226BB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6506" y="2002169"/>
                <a:ext cx="57312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EE3D38F-DC59-4DA6-B09D-D106C245572D}"/>
              </a:ext>
            </a:extLst>
          </p:cNvPr>
          <p:cNvGrpSpPr/>
          <p:nvPr/>
        </p:nvGrpSpPr>
        <p:grpSpPr>
          <a:xfrm>
            <a:off x="1910866" y="1215929"/>
            <a:ext cx="1636920" cy="400680"/>
            <a:chOff x="1910866" y="1215929"/>
            <a:chExt cx="1636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B47CE2-C107-4086-AD1E-0747819F4521}"/>
                    </a:ext>
                  </a:extLst>
                </p14:cNvPr>
                <p14:cNvContentPartPr/>
                <p14:nvPr/>
              </p14:nvContentPartPr>
              <p14:xfrm>
                <a:off x="1910866" y="1394129"/>
                <a:ext cx="177840" cy="18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B47CE2-C107-4086-AD1E-0747819F45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92866" y="1376129"/>
                  <a:ext cx="21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D83037-EE8E-4C4B-B3FC-7CD8AC022E25}"/>
                    </a:ext>
                  </a:extLst>
                </p14:cNvPr>
                <p14:cNvContentPartPr/>
                <p14:nvPr/>
              </p14:nvContentPartPr>
              <p14:xfrm>
                <a:off x="2138026" y="1454609"/>
                <a:ext cx="284040" cy="13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D83037-EE8E-4C4B-B3FC-7CD8AC022E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386" y="1436609"/>
                  <a:ext cx="319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33B898-F11F-4911-874A-F8BFFA404EF5}"/>
                    </a:ext>
                  </a:extLst>
                </p14:cNvPr>
                <p14:cNvContentPartPr/>
                <p14:nvPr/>
              </p14:nvContentPartPr>
              <p14:xfrm>
                <a:off x="2499826" y="1385849"/>
                <a:ext cx="72000" cy="20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33B898-F11F-4911-874A-F8BFFA404E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2186" y="1368209"/>
                  <a:ext cx="107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60B966-3544-4AF7-883B-C20D4477FE74}"/>
                    </a:ext>
                  </a:extLst>
                </p14:cNvPr>
                <p14:cNvContentPartPr/>
                <p14:nvPr/>
              </p14:nvContentPartPr>
              <p14:xfrm>
                <a:off x="2629786" y="1215929"/>
                <a:ext cx="380160" cy="398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60B966-3544-4AF7-883B-C20D4477FE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2146" y="1198289"/>
                  <a:ext cx="415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75067F-798F-4927-8592-82793E763233}"/>
                    </a:ext>
                  </a:extLst>
                </p14:cNvPr>
                <p14:cNvContentPartPr/>
                <p14:nvPr/>
              </p14:nvContentPartPr>
              <p14:xfrm>
                <a:off x="3102466" y="1277849"/>
                <a:ext cx="126720" cy="31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75067F-798F-4927-8592-82793E7632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84466" y="1259849"/>
                  <a:ext cx="162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D60E96-8561-4587-BB90-B99338C5AACB}"/>
                    </a:ext>
                  </a:extLst>
                </p14:cNvPr>
                <p14:cNvContentPartPr/>
                <p14:nvPr/>
              </p14:nvContentPartPr>
              <p14:xfrm>
                <a:off x="3232426" y="1490609"/>
                <a:ext cx="192960" cy="106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D60E96-8561-4587-BB90-B99338C5AA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4426" y="1472969"/>
                  <a:ext cx="228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5EF8CC-F59D-4BEB-921F-819CEF5049F7}"/>
                    </a:ext>
                  </a:extLst>
                </p14:cNvPr>
                <p14:cNvContentPartPr/>
                <p14:nvPr/>
              </p14:nvContentPartPr>
              <p14:xfrm>
                <a:off x="3447706" y="1421489"/>
                <a:ext cx="100080" cy="19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5EF8CC-F59D-4BEB-921F-819CEF5049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0066" y="1403849"/>
                  <a:ext cx="13572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79DE18-F406-4EBB-AE19-E696BB72D505}"/>
                  </a:ext>
                </a:extLst>
              </p14:cNvPr>
              <p14:cNvContentPartPr/>
              <p14:nvPr/>
            </p14:nvContentPartPr>
            <p14:xfrm>
              <a:off x="570586" y="2622809"/>
              <a:ext cx="582480" cy="14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79DE18-F406-4EBB-AE19-E696BB72D50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2586" y="2605169"/>
                <a:ext cx="6181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D3AB387-D520-4C17-B383-F8629FAC615D}"/>
              </a:ext>
            </a:extLst>
          </p:cNvPr>
          <p:cNvGrpSpPr/>
          <p:nvPr/>
        </p:nvGrpSpPr>
        <p:grpSpPr>
          <a:xfrm>
            <a:off x="1754266" y="2280449"/>
            <a:ext cx="1524600" cy="371520"/>
            <a:chOff x="1754266" y="2280449"/>
            <a:chExt cx="152460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47EA7B-5E7A-4106-9B43-52DEA027192C}"/>
                    </a:ext>
                  </a:extLst>
                </p14:cNvPr>
                <p14:cNvContentPartPr/>
                <p14:nvPr/>
              </p14:nvContentPartPr>
              <p14:xfrm>
                <a:off x="1754266" y="2413289"/>
                <a:ext cx="112320" cy="13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47EA7B-5E7A-4106-9B43-52DEA02719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36266" y="2395649"/>
                  <a:ext cx="147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F943AB-BBB2-4148-A6A8-3E72FC427E07}"/>
                    </a:ext>
                  </a:extLst>
                </p14:cNvPr>
                <p14:cNvContentPartPr/>
                <p14:nvPr/>
              </p14:nvContentPartPr>
              <p14:xfrm>
                <a:off x="1908346" y="2424449"/>
                <a:ext cx="262440" cy="11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F943AB-BBB2-4148-A6A8-3E72FC427E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90706" y="2406449"/>
                  <a:ext cx="298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99B328-202B-4CE1-86ED-1C94C1EBC94F}"/>
                    </a:ext>
                  </a:extLst>
                </p14:cNvPr>
                <p14:cNvContentPartPr/>
                <p14:nvPr/>
              </p14:nvContentPartPr>
              <p14:xfrm>
                <a:off x="2277706" y="2280449"/>
                <a:ext cx="447120" cy="27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99B328-202B-4CE1-86ED-1C94C1EBC9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0066" y="2262449"/>
                  <a:ext cx="482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768171-63C8-4777-97FF-A0263B862FAA}"/>
                    </a:ext>
                  </a:extLst>
                </p14:cNvPr>
                <p14:cNvContentPartPr/>
                <p14:nvPr/>
              </p14:nvContentPartPr>
              <p14:xfrm>
                <a:off x="2780986" y="2398889"/>
                <a:ext cx="149040" cy="19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768171-63C8-4777-97FF-A0263B862F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3346" y="2380889"/>
                  <a:ext cx="184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87C7ED-DC2A-4BFE-B1A1-139DD13C7312}"/>
                    </a:ext>
                  </a:extLst>
                </p14:cNvPr>
                <p14:cNvContentPartPr/>
                <p14:nvPr/>
              </p14:nvContentPartPr>
              <p14:xfrm>
                <a:off x="2973586" y="2572769"/>
                <a:ext cx="79920" cy="2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87C7ED-DC2A-4BFE-B1A1-139DD13C73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5586" y="2555129"/>
                  <a:ext cx="115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9A24C4-98A5-4B68-BA14-F22304F739CC}"/>
                    </a:ext>
                  </a:extLst>
                </p14:cNvPr>
                <p14:cNvContentPartPr/>
                <p14:nvPr/>
              </p14:nvContentPartPr>
              <p14:xfrm>
                <a:off x="3089866" y="2336609"/>
                <a:ext cx="189000" cy="31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9A24C4-98A5-4B68-BA14-F22304F739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2226" y="2318969"/>
                  <a:ext cx="22464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E69C7BA-5D01-4A63-9C3F-EA984983C02E}"/>
              </a:ext>
            </a:extLst>
          </p:cNvPr>
          <p:cNvGrpSpPr/>
          <p:nvPr/>
        </p:nvGrpSpPr>
        <p:grpSpPr>
          <a:xfrm>
            <a:off x="2767306" y="3072449"/>
            <a:ext cx="672120" cy="407160"/>
            <a:chOff x="2767306" y="3072449"/>
            <a:chExt cx="6721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F6BA759-9E6D-4A80-931C-4D8FD4988CA6}"/>
                    </a:ext>
                  </a:extLst>
                </p14:cNvPr>
                <p14:cNvContentPartPr/>
                <p14:nvPr/>
              </p14:nvContentPartPr>
              <p14:xfrm>
                <a:off x="2767306" y="3133649"/>
                <a:ext cx="124920" cy="237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F6BA759-9E6D-4A80-931C-4D8FD4988C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9306" y="3116009"/>
                  <a:ext cx="160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C1A2C65-D6BC-42ED-A514-4043390837DA}"/>
                    </a:ext>
                  </a:extLst>
                </p14:cNvPr>
                <p14:cNvContentPartPr/>
                <p14:nvPr/>
              </p14:nvContentPartPr>
              <p14:xfrm>
                <a:off x="2964586" y="3211049"/>
                <a:ext cx="32760" cy="116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C1A2C65-D6BC-42ED-A514-4043390837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6586" y="3193049"/>
                  <a:ext cx="68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D7B476-DCD1-4AB3-9140-2A963EB8AD8A}"/>
                    </a:ext>
                  </a:extLst>
                </p14:cNvPr>
                <p14:cNvContentPartPr/>
                <p14:nvPr/>
              </p14:nvContentPartPr>
              <p14:xfrm>
                <a:off x="2935066" y="3072449"/>
                <a:ext cx="504360" cy="40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D7B476-DCD1-4AB3-9140-2A963EB8AD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7066" y="3054449"/>
                  <a:ext cx="540000" cy="44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E5227BD-FEE5-48EC-A4B4-CDA5E557CF5D}"/>
              </a:ext>
            </a:extLst>
          </p:cNvPr>
          <p:cNvGrpSpPr/>
          <p:nvPr/>
        </p:nvGrpSpPr>
        <p:grpSpPr>
          <a:xfrm>
            <a:off x="3660106" y="3123209"/>
            <a:ext cx="448920" cy="246960"/>
            <a:chOff x="3660106" y="3123209"/>
            <a:chExt cx="4489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48E03E-8E43-497E-B46A-8C56237BE089}"/>
                    </a:ext>
                  </a:extLst>
                </p14:cNvPr>
                <p14:cNvContentPartPr/>
                <p14:nvPr/>
              </p14:nvContentPartPr>
              <p14:xfrm>
                <a:off x="3660106" y="3185849"/>
                <a:ext cx="173160" cy="184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48E03E-8E43-497E-B46A-8C56237BE0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2466" y="3168209"/>
                  <a:ext cx="208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E762D9-D47E-426E-B64F-609D6D429E48}"/>
                    </a:ext>
                  </a:extLst>
                </p14:cNvPr>
                <p14:cNvContentPartPr/>
                <p14:nvPr/>
              </p14:nvContentPartPr>
              <p14:xfrm>
                <a:off x="3944506" y="3123209"/>
                <a:ext cx="164520" cy="22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E762D9-D47E-426E-B64F-609D6D429E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6866" y="3105209"/>
                  <a:ext cx="20016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F7628F2-958C-49B7-A141-83F5A3EF3536}"/>
              </a:ext>
            </a:extLst>
          </p:cNvPr>
          <p:cNvGrpSpPr/>
          <p:nvPr/>
        </p:nvGrpSpPr>
        <p:grpSpPr>
          <a:xfrm>
            <a:off x="1209226" y="3995849"/>
            <a:ext cx="4647960" cy="2025720"/>
            <a:chOff x="1209226" y="3995849"/>
            <a:chExt cx="4647960" cy="20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863D8A-7C15-4EBF-8474-2EE1851B1797}"/>
                    </a:ext>
                  </a:extLst>
                </p14:cNvPr>
                <p14:cNvContentPartPr/>
                <p14:nvPr/>
              </p14:nvContentPartPr>
              <p14:xfrm>
                <a:off x="5495386" y="5705129"/>
                <a:ext cx="114120" cy="127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863D8A-7C15-4EBF-8474-2EE1851B17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77746" y="5687129"/>
                  <a:ext cx="14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1B42DC-8163-49A6-9C30-A1F90AD5CD61}"/>
                    </a:ext>
                  </a:extLst>
                </p14:cNvPr>
                <p14:cNvContentPartPr/>
                <p14:nvPr/>
              </p14:nvContentPartPr>
              <p14:xfrm>
                <a:off x="5596906" y="5700809"/>
                <a:ext cx="17280" cy="167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1B42DC-8163-49A6-9C30-A1F90AD5CD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78906" y="5682809"/>
                  <a:ext cx="52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C01FE3-F381-4E30-A955-F3D9591BE320}"/>
                    </a:ext>
                  </a:extLst>
                </p14:cNvPr>
                <p14:cNvContentPartPr/>
                <p14:nvPr/>
              </p14:nvContentPartPr>
              <p14:xfrm>
                <a:off x="5487466" y="5702249"/>
                <a:ext cx="38880" cy="17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C01FE3-F381-4E30-A955-F3D9591BE3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69826" y="5684609"/>
                  <a:ext cx="74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10F9FE-EC03-4234-BA9E-C40BC35E2C30}"/>
                    </a:ext>
                  </a:extLst>
                </p14:cNvPr>
                <p14:cNvContentPartPr/>
                <p14:nvPr/>
              </p14:nvContentPartPr>
              <p14:xfrm>
                <a:off x="5656666" y="5689649"/>
                <a:ext cx="109440" cy="17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10F9FE-EC03-4234-BA9E-C40BC35E2C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8666" y="5671649"/>
                  <a:ext cx="14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8DB0B5-350C-4F60-BEA8-D841CAC61647}"/>
                    </a:ext>
                  </a:extLst>
                </p14:cNvPr>
                <p14:cNvContentPartPr/>
                <p14:nvPr/>
              </p14:nvContentPartPr>
              <p14:xfrm>
                <a:off x="5424826" y="5550689"/>
                <a:ext cx="432360" cy="47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8DB0B5-350C-4F60-BEA8-D841CAC616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07186" y="5533049"/>
                  <a:ext cx="4680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6F2B6-603D-4BB8-A916-8EE16DD2E482}"/>
                    </a:ext>
                  </a:extLst>
                </p14:cNvPr>
                <p14:cNvContentPartPr/>
                <p14:nvPr/>
              </p14:nvContentPartPr>
              <p14:xfrm>
                <a:off x="4638946" y="4111409"/>
                <a:ext cx="135000" cy="248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6F2B6-603D-4BB8-A916-8EE16DD2E4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20946" y="4093769"/>
                  <a:ext cx="170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565EEA-BFD2-4A19-B77C-5DC93E83FD1D}"/>
                    </a:ext>
                  </a:extLst>
                </p14:cNvPr>
                <p14:cNvContentPartPr/>
                <p14:nvPr/>
              </p14:nvContentPartPr>
              <p14:xfrm>
                <a:off x="4871146" y="4164329"/>
                <a:ext cx="204120" cy="15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565EEA-BFD2-4A19-B77C-5DC93E83FD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53506" y="4146329"/>
                  <a:ext cx="239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944FEC-6A55-40B0-8971-A817819B14C1}"/>
                    </a:ext>
                  </a:extLst>
                </p14:cNvPr>
                <p14:cNvContentPartPr/>
                <p14:nvPr/>
              </p14:nvContentPartPr>
              <p14:xfrm>
                <a:off x="4582786" y="3995849"/>
                <a:ext cx="561240" cy="48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944FEC-6A55-40B0-8971-A817819B14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5146" y="3977849"/>
                  <a:ext cx="5968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CB5BEF-B8DC-4EA0-B60B-D0F8AC97A798}"/>
                    </a:ext>
                  </a:extLst>
                </p14:cNvPr>
                <p14:cNvContentPartPr/>
                <p14:nvPr/>
              </p14:nvContentPartPr>
              <p14:xfrm>
                <a:off x="3966826" y="4781369"/>
                <a:ext cx="81360" cy="21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CB5BEF-B8DC-4EA0-B60B-D0F8AC97A7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49186" y="4763369"/>
                  <a:ext cx="117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463B28-4AB8-4EC9-8568-928C5D1F1E09}"/>
                    </a:ext>
                  </a:extLst>
                </p14:cNvPr>
                <p14:cNvContentPartPr/>
                <p14:nvPr/>
              </p14:nvContentPartPr>
              <p14:xfrm>
                <a:off x="4145386" y="4859489"/>
                <a:ext cx="146160" cy="146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463B28-4AB8-4EC9-8568-928C5D1F1E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7746" y="4841849"/>
                  <a:ext cx="181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6BAD2E8-12D0-426B-BC4D-2C35ACA0E5AD}"/>
                    </a:ext>
                  </a:extLst>
                </p14:cNvPr>
                <p14:cNvContentPartPr/>
                <p14:nvPr/>
              </p14:nvContentPartPr>
              <p14:xfrm>
                <a:off x="4305586" y="4838609"/>
                <a:ext cx="28080" cy="189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BAD2E8-12D0-426B-BC4D-2C35ACA0E5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87946" y="4820969"/>
                  <a:ext cx="63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DDAEA2-E620-4D6D-9D84-D08148D951A5}"/>
                    </a:ext>
                  </a:extLst>
                </p14:cNvPr>
                <p14:cNvContentPartPr/>
                <p14:nvPr/>
              </p14:nvContentPartPr>
              <p14:xfrm>
                <a:off x="3844786" y="4658609"/>
                <a:ext cx="526320" cy="48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DDAEA2-E620-4D6D-9D84-D08148D951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27146" y="4640609"/>
                  <a:ext cx="5619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127225-5B2B-4A2F-BE28-FBCEAA114AA7}"/>
                    </a:ext>
                  </a:extLst>
                </p14:cNvPr>
                <p14:cNvContentPartPr/>
                <p14:nvPr/>
              </p14:nvContentPartPr>
              <p14:xfrm>
                <a:off x="4595026" y="5350169"/>
                <a:ext cx="140760" cy="18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127225-5B2B-4A2F-BE28-FBCEAA114A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7026" y="5332529"/>
                  <a:ext cx="176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645B67-43F1-4A73-913E-68E3B3EED3ED}"/>
                    </a:ext>
                  </a:extLst>
                </p14:cNvPr>
                <p14:cNvContentPartPr/>
                <p14:nvPr/>
              </p14:nvContentPartPr>
              <p14:xfrm>
                <a:off x="4706986" y="5333249"/>
                <a:ext cx="13680" cy="21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645B67-43F1-4A73-913E-68E3B3EED3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88986" y="5315609"/>
                  <a:ext cx="49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A4C4D8-644F-4157-BA5F-862D3DA55D44}"/>
                    </a:ext>
                  </a:extLst>
                </p14:cNvPr>
                <p14:cNvContentPartPr/>
                <p14:nvPr/>
              </p14:nvContentPartPr>
              <p14:xfrm>
                <a:off x="4816066" y="5355209"/>
                <a:ext cx="218880" cy="21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A4C4D8-644F-4157-BA5F-862D3DA55D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98426" y="5337209"/>
                  <a:ext cx="254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59EC91-0AC7-4C94-93B4-0C7C94E69E02}"/>
                    </a:ext>
                  </a:extLst>
                </p14:cNvPr>
                <p14:cNvContentPartPr/>
                <p14:nvPr/>
              </p14:nvContentPartPr>
              <p14:xfrm>
                <a:off x="4559746" y="5195369"/>
                <a:ext cx="503640" cy="537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59EC91-0AC7-4C94-93B4-0C7C94E69E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2106" y="5177729"/>
                  <a:ext cx="5392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BD3329-E3F4-4BE8-97A6-76D32E1DE5F6}"/>
                    </a:ext>
                  </a:extLst>
                </p14:cNvPr>
                <p14:cNvContentPartPr/>
                <p14:nvPr/>
              </p14:nvContentPartPr>
              <p14:xfrm>
                <a:off x="3830386" y="5609009"/>
                <a:ext cx="90000" cy="152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BD3329-E3F4-4BE8-97A6-76D32E1DE5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12386" y="5591009"/>
                  <a:ext cx="125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31B3AB3-6CFE-49B8-973B-65200CC0409A}"/>
                    </a:ext>
                  </a:extLst>
                </p14:cNvPr>
                <p14:cNvContentPartPr/>
                <p14:nvPr/>
              </p14:nvContentPartPr>
              <p14:xfrm>
                <a:off x="3965386" y="5633129"/>
                <a:ext cx="129240" cy="138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31B3AB3-6CFE-49B8-973B-65200CC040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7746" y="5615129"/>
                  <a:ext cx="164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3BD93BD-16C9-4FE9-BED4-21D9A93A23C6}"/>
                    </a:ext>
                  </a:extLst>
                </p14:cNvPr>
                <p14:cNvContentPartPr/>
                <p14:nvPr/>
              </p14:nvContentPartPr>
              <p14:xfrm>
                <a:off x="3786106" y="5480849"/>
                <a:ext cx="399600" cy="382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3BD93BD-16C9-4FE9-BED4-21D9A93A23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68106" y="5463209"/>
                  <a:ext cx="4352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3C173F-4A16-4256-BEC4-963CBF76AB31}"/>
                    </a:ext>
                  </a:extLst>
                </p14:cNvPr>
                <p14:cNvContentPartPr/>
                <p14:nvPr/>
              </p14:nvContentPartPr>
              <p14:xfrm>
                <a:off x="1298506" y="4444049"/>
                <a:ext cx="137520" cy="18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3C173F-4A16-4256-BEC4-963CBF76AB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80506" y="4426409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7029D8-59FB-4EC9-A81D-AC9413E13CE9}"/>
                    </a:ext>
                  </a:extLst>
                </p14:cNvPr>
                <p14:cNvContentPartPr/>
                <p14:nvPr/>
              </p14:nvContentPartPr>
              <p14:xfrm>
                <a:off x="1464826" y="4418129"/>
                <a:ext cx="122040" cy="19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7029D8-59FB-4EC9-A81D-AC9413E13C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47186" y="4400129"/>
                  <a:ext cx="157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494A02-FEB1-4F35-B256-FD5CEC8BBB9F}"/>
                    </a:ext>
                  </a:extLst>
                </p14:cNvPr>
                <p14:cNvContentPartPr/>
                <p14:nvPr/>
              </p14:nvContentPartPr>
              <p14:xfrm>
                <a:off x="1209226" y="4254329"/>
                <a:ext cx="387000" cy="47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494A02-FEB1-4F35-B256-FD5CEC8BBB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1586" y="4236689"/>
                  <a:ext cx="4226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0A298E-59F0-4843-8E7B-B494392DF417}"/>
                    </a:ext>
                  </a:extLst>
                </p14:cNvPr>
                <p14:cNvContentPartPr/>
                <p14:nvPr/>
              </p14:nvContentPartPr>
              <p14:xfrm>
                <a:off x="2541226" y="4217249"/>
                <a:ext cx="158760" cy="16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0A298E-59F0-4843-8E7B-B494392DF4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3226" y="4199609"/>
                  <a:ext cx="194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278FE7-A3E7-4208-ABFD-445BA79F318F}"/>
                    </a:ext>
                  </a:extLst>
                </p14:cNvPr>
                <p14:cNvContentPartPr/>
                <p14:nvPr/>
              </p14:nvContentPartPr>
              <p14:xfrm>
                <a:off x="2684506" y="4213289"/>
                <a:ext cx="120600" cy="18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278FE7-A3E7-4208-ABFD-445BA79F31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66506" y="4195649"/>
                  <a:ext cx="156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1F7491-C904-40FE-9FB8-B70241222C4E}"/>
                    </a:ext>
                  </a:extLst>
                </p14:cNvPr>
                <p14:cNvContentPartPr/>
                <p14:nvPr/>
              </p14:nvContentPartPr>
              <p14:xfrm>
                <a:off x="2388586" y="4066409"/>
                <a:ext cx="534240" cy="37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1F7491-C904-40FE-9FB8-B70241222C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70586" y="4048769"/>
                  <a:ext cx="569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835333-C485-4F4D-BD4C-D9B3A252420E}"/>
                    </a:ext>
                  </a:extLst>
                </p14:cNvPr>
                <p14:cNvContentPartPr/>
                <p14:nvPr/>
              </p14:nvContentPartPr>
              <p14:xfrm>
                <a:off x="2907346" y="5115809"/>
                <a:ext cx="109800" cy="192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835333-C485-4F4D-BD4C-D9B3A25242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9346" y="5097809"/>
                  <a:ext cx="14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0804D80-5A9F-43E4-A362-85FB20A0BA19}"/>
                    </a:ext>
                  </a:extLst>
                </p14:cNvPr>
                <p14:cNvContentPartPr/>
                <p14:nvPr/>
              </p14:nvContentPartPr>
              <p14:xfrm>
                <a:off x="3057826" y="5177729"/>
                <a:ext cx="105120" cy="137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0804D80-5A9F-43E4-A362-85FB20A0BA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39826" y="5160089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0686FEB-5ABA-46B4-BE45-A3190DCD5B5C}"/>
                    </a:ext>
                  </a:extLst>
                </p14:cNvPr>
                <p14:cNvContentPartPr/>
                <p14:nvPr/>
              </p14:nvContentPartPr>
              <p14:xfrm>
                <a:off x="3204346" y="5143169"/>
                <a:ext cx="15480" cy="159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0686FEB-5ABA-46B4-BE45-A3190DCD5B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6706" y="5125529"/>
                  <a:ext cx="5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B15215E-730F-4343-83C3-86F3B8E9EE64}"/>
                    </a:ext>
                  </a:extLst>
                </p14:cNvPr>
                <p14:cNvContentPartPr/>
                <p14:nvPr/>
              </p14:nvContentPartPr>
              <p14:xfrm>
                <a:off x="2772706" y="4982249"/>
                <a:ext cx="593640" cy="473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B15215E-730F-4343-83C3-86F3B8E9EE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55066" y="4964609"/>
                  <a:ext cx="6292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C122ED-3BBC-4DAD-BDB1-ADD029C21305}"/>
                    </a:ext>
                  </a:extLst>
                </p14:cNvPr>
                <p14:cNvContentPartPr/>
                <p14:nvPr/>
              </p14:nvContentPartPr>
              <p14:xfrm>
                <a:off x="1659226" y="4228769"/>
                <a:ext cx="798120" cy="23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C122ED-3BBC-4DAD-BDB1-ADD029C213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41226" y="4210769"/>
                  <a:ext cx="833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C02F62C-36B4-4D5C-B99D-D341A6468D58}"/>
                    </a:ext>
                  </a:extLst>
                </p14:cNvPr>
                <p14:cNvContentPartPr/>
                <p14:nvPr/>
              </p14:nvContentPartPr>
              <p14:xfrm>
                <a:off x="1593706" y="4679129"/>
                <a:ext cx="1244160" cy="419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C02F62C-36B4-4D5C-B99D-D341A6468D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75706" y="4661129"/>
                  <a:ext cx="12798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65605E7-B467-4F7C-8428-C1A5F86680C3}"/>
                    </a:ext>
                  </a:extLst>
                </p14:cNvPr>
                <p14:cNvContentPartPr/>
                <p14:nvPr/>
              </p14:nvContentPartPr>
              <p14:xfrm>
                <a:off x="2696026" y="4400129"/>
                <a:ext cx="279720" cy="58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65605E7-B467-4F7C-8428-C1A5F86680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78026" y="4382489"/>
                  <a:ext cx="3153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DD525A-D286-43FF-85F6-3B8A35DA33A0}"/>
                    </a:ext>
                  </a:extLst>
                </p14:cNvPr>
                <p14:cNvContentPartPr/>
                <p14:nvPr/>
              </p14:nvContentPartPr>
              <p14:xfrm>
                <a:off x="3209746" y="4247489"/>
                <a:ext cx="1328760" cy="69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DD525A-D286-43FF-85F6-3B8A35DA33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92106" y="4229489"/>
                  <a:ext cx="136440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586001-3315-4BFC-A6F0-F68A62B5E29F}"/>
                    </a:ext>
                  </a:extLst>
                </p14:cNvPr>
                <p14:cNvContentPartPr/>
                <p14:nvPr/>
              </p14:nvContentPartPr>
              <p14:xfrm>
                <a:off x="3358426" y="4948049"/>
                <a:ext cx="510840" cy="214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586001-3315-4BFC-A6F0-F68A62B5E2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40786" y="4930409"/>
                  <a:ext cx="546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C9EE557-A2B5-4136-9D6C-C8FBD36DB312}"/>
                    </a:ext>
                  </a:extLst>
                </p14:cNvPr>
                <p14:cNvContentPartPr/>
                <p14:nvPr/>
              </p14:nvContentPartPr>
              <p14:xfrm>
                <a:off x="3282466" y="5370329"/>
                <a:ext cx="509040" cy="247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C9EE557-A2B5-4136-9D6C-C8FBD36DB3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64466" y="5352689"/>
                  <a:ext cx="544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702D4F-F008-453D-BB51-B9B8720A40FF}"/>
                    </a:ext>
                  </a:extLst>
                </p14:cNvPr>
                <p14:cNvContentPartPr/>
                <p14:nvPr/>
              </p14:nvContentPartPr>
              <p14:xfrm>
                <a:off x="4870786" y="4495529"/>
                <a:ext cx="33480" cy="726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702D4F-F008-453D-BB51-B9B8720A40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52786" y="4477529"/>
                  <a:ext cx="691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566F88-840B-48F6-A72C-EAEBF5E136C0}"/>
                    </a:ext>
                  </a:extLst>
                </p14:cNvPr>
                <p14:cNvContentPartPr/>
                <p14:nvPr/>
              </p14:nvContentPartPr>
              <p14:xfrm>
                <a:off x="5068786" y="5548169"/>
                <a:ext cx="377280" cy="15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566F88-840B-48F6-A72C-EAEBF5E136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0786" y="5530169"/>
                  <a:ext cx="412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230FF6-CF12-4E2C-AA32-D1F47C430AE2}"/>
                    </a:ext>
                  </a:extLst>
                </p14:cNvPr>
                <p14:cNvContentPartPr/>
                <p14:nvPr/>
              </p14:nvContentPartPr>
              <p14:xfrm>
                <a:off x="4144666" y="5541329"/>
                <a:ext cx="363960" cy="12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230FF6-CF12-4E2C-AA32-D1F47C430A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6666" y="5523329"/>
                  <a:ext cx="399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A618D1-AA04-40AC-BD40-A3B650696414}"/>
                    </a:ext>
                  </a:extLst>
                </p14:cNvPr>
                <p14:cNvContentPartPr/>
                <p14:nvPr/>
              </p14:nvContentPartPr>
              <p14:xfrm>
                <a:off x="4333666" y="4421009"/>
                <a:ext cx="332640" cy="31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A618D1-AA04-40AC-BD40-A3B6506964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15666" y="4403369"/>
                  <a:ext cx="368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77880C6-E533-49F0-985D-DA5EB570BF51}"/>
                    </a:ext>
                  </a:extLst>
                </p14:cNvPr>
                <p14:cNvContentPartPr/>
                <p14:nvPr/>
              </p14:nvContentPartPr>
              <p14:xfrm>
                <a:off x="4332586" y="4991609"/>
                <a:ext cx="270000" cy="295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77880C6-E533-49F0-985D-DA5EB570BF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14946" y="4973969"/>
                  <a:ext cx="305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23E839A-FDF1-4A67-8FB7-34F91728EB19}"/>
                    </a:ext>
                  </a:extLst>
                </p14:cNvPr>
                <p14:cNvContentPartPr/>
                <p14:nvPr/>
              </p14:nvContentPartPr>
              <p14:xfrm>
                <a:off x="4016146" y="5087729"/>
                <a:ext cx="75240" cy="422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23E839A-FDF1-4A67-8FB7-34F91728EB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98146" y="5069729"/>
                  <a:ext cx="110880" cy="4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48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E0173-61DA-405B-8DAB-48D5E46370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Node consistency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40DF3-F8B5-4414-A329-F3C5A97DB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Enforcing</a:t>
            </a:r>
            <a:r>
              <a:rPr lang="en-US" b="1" dirty="0"/>
              <a:t> domains</a:t>
            </a:r>
            <a:r>
              <a:rPr lang="en-US" dirty="0"/>
              <a:t> to </a:t>
            </a:r>
            <a:r>
              <a:rPr lang="en-US" b="1" dirty="0"/>
              <a:t>satisfy</a:t>
            </a:r>
            <a:r>
              <a:rPr lang="en-US" dirty="0"/>
              <a:t> unary </a:t>
            </a:r>
            <a:r>
              <a:rPr lang="en-US" b="1" dirty="0"/>
              <a:t>constraints.</a:t>
            </a:r>
            <a:r>
              <a:rPr lang="en-US" strike="sngStrike" dirty="0"/>
              <a:t> </a:t>
            </a:r>
          </a:p>
          <a:p>
            <a:endParaRPr lang="en-US" strike="sngStrike" dirty="0"/>
          </a:p>
          <a:p>
            <a:r>
              <a:rPr lang="en-US" dirty="0">
                <a:sym typeface="Wingdings" panose="05000000000000000000" pitchFamily="2" charset="2"/>
              </a:rPr>
              <a:t>For example,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79CF2F-5FCB-4BF6-881E-2DA69519A7B0}"/>
                  </a:ext>
                </a:extLst>
              </p14:cNvPr>
              <p14:cNvContentPartPr/>
              <p14:nvPr/>
            </p14:nvContentPartPr>
            <p14:xfrm>
              <a:off x="727906" y="1256249"/>
              <a:ext cx="1896840" cy="6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79CF2F-5FCB-4BF6-881E-2DA69519A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906" y="1238609"/>
                <a:ext cx="1932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B338AE-71F3-4EAD-A48D-BAEA01561DF0}"/>
                  </a:ext>
                </a:extLst>
              </p14:cNvPr>
              <p14:cNvContentPartPr/>
              <p14:nvPr/>
            </p14:nvContentPartPr>
            <p14:xfrm>
              <a:off x="4336186" y="1267409"/>
              <a:ext cx="1860840" cy="4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B338AE-71F3-4EAD-A48D-BAEA01561D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8186" y="1249409"/>
                <a:ext cx="1896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05C7B4-65C1-4D66-937D-93147EBBFAE0}"/>
                  </a:ext>
                </a:extLst>
              </p14:cNvPr>
              <p14:cNvContentPartPr/>
              <p14:nvPr/>
            </p14:nvContentPartPr>
            <p14:xfrm>
              <a:off x="621706" y="58412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05C7B4-65C1-4D66-937D-93147EBBFA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706" y="56648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417599B-7313-4AB3-9ABE-145B2807DF73}"/>
              </a:ext>
            </a:extLst>
          </p:cNvPr>
          <p:cNvGrpSpPr/>
          <p:nvPr/>
        </p:nvGrpSpPr>
        <p:grpSpPr>
          <a:xfrm>
            <a:off x="2198506" y="806969"/>
            <a:ext cx="558360" cy="457920"/>
            <a:chOff x="2198506" y="806969"/>
            <a:chExt cx="55836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E8FDBC-AA42-4964-8D3A-A21EDE638197}"/>
                    </a:ext>
                  </a:extLst>
                </p14:cNvPr>
                <p14:cNvContentPartPr/>
                <p14:nvPr/>
              </p14:nvContentPartPr>
              <p14:xfrm>
                <a:off x="2486506" y="823529"/>
                <a:ext cx="68400" cy="1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E8FDBC-AA42-4964-8D3A-A21EDE6381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68506" y="805889"/>
                  <a:ext cx="104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1BB287-E326-4D9F-89AA-6E5DC4EA33D2}"/>
                    </a:ext>
                  </a:extLst>
                </p14:cNvPr>
                <p14:cNvContentPartPr/>
                <p14:nvPr/>
              </p14:nvContentPartPr>
              <p14:xfrm>
                <a:off x="2198506" y="806969"/>
                <a:ext cx="558360" cy="45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1BB287-E326-4D9F-89AA-6E5DC4EA33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0506" y="789329"/>
                  <a:ext cx="59400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6FF377-B658-48F9-AA0D-1A90C997B88D}"/>
              </a:ext>
            </a:extLst>
          </p:cNvPr>
          <p:cNvGrpSpPr/>
          <p:nvPr/>
        </p:nvGrpSpPr>
        <p:grpSpPr>
          <a:xfrm>
            <a:off x="1649506" y="4459169"/>
            <a:ext cx="237600" cy="628920"/>
            <a:chOff x="1649506" y="4459169"/>
            <a:chExt cx="2376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73FB13-9419-495F-A09D-A3A3A1AC5ED9}"/>
                    </a:ext>
                  </a:extLst>
                </p14:cNvPr>
                <p14:cNvContentPartPr/>
                <p14:nvPr/>
              </p14:nvContentPartPr>
              <p14:xfrm>
                <a:off x="1705666" y="4459169"/>
                <a:ext cx="11160" cy="574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73FB13-9419-495F-A09D-A3A3A1AC5E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8026" y="4441169"/>
                  <a:ext cx="468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A646E-4F8D-4BE1-A036-C7B3671C09A8}"/>
                    </a:ext>
                  </a:extLst>
                </p14:cNvPr>
                <p14:cNvContentPartPr/>
                <p14:nvPr/>
              </p14:nvContentPartPr>
              <p14:xfrm>
                <a:off x="1649506" y="4849049"/>
                <a:ext cx="237600" cy="23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A646E-4F8D-4BE1-A036-C7B3671C09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1506" y="4831409"/>
                  <a:ext cx="2732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A3A8334-9C83-4027-8C71-13623CF4B457}"/>
              </a:ext>
            </a:extLst>
          </p:cNvPr>
          <p:cNvGrpSpPr/>
          <p:nvPr/>
        </p:nvGrpSpPr>
        <p:grpSpPr>
          <a:xfrm>
            <a:off x="1557346" y="5340809"/>
            <a:ext cx="355680" cy="541800"/>
            <a:chOff x="1557346" y="5340809"/>
            <a:chExt cx="35568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8796D3-31EF-46BA-B3D1-D041CA9CF138}"/>
                    </a:ext>
                  </a:extLst>
                </p14:cNvPr>
                <p14:cNvContentPartPr/>
                <p14:nvPr/>
              </p14:nvContentPartPr>
              <p14:xfrm>
                <a:off x="1557346" y="5340809"/>
                <a:ext cx="194400" cy="47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8796D3-31EF-46BA-B3D1-D041CA9CF1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9706" y="5322809"/>
                  <a:ext cx="2300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9496EB-9844-4A91-823F-61127E5FD856}"/>
                    </a:ext>
                  </a:extLst>
                </p14:cNvPr>
                <p14:cNvContentPartPr/>
                <p14:nvPr/>
              </p14:nvContentPartPr>
              <p14:xfrm>
                <a:off x="1866946" y="5544569"/>
                <a:ext cx="46080" cy="338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9496EB-9844-4A91-823F-61127E5FD8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48946" y="5526569"/>
                  <a:ext cx="8172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32054-78E8-445B-8D1C-77A1A1398649}"/>
              </a:ext>
            </a:extLst>
          </p:cNvPr>
          <p:cNvGrpSpPr/>
          <p:nvPr/>
        </p:nvGrpSpPr>
        <p:grpSpPr>
          <a:xfrm>
            <a:off x="2288506" y="5497769"/>
            <a:ext cx="216000" cy="171360"/>
            <a:chOff x="2288506" y="5497769"/>
            <a:chExt cx="21600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D8E4EC-B162-4AF8-A0B5-54F65D40CF36}"/>
                    </a:ext>
                  </a:extLst>
                </p14:cNvPr>
                <p14:cNvContentPartPr/>
                <p14:nvPr/>
              </p14:nvContentPartPr>
              <p14:xfrm>
                <a:off x="2288506" y="5497769"/>
                <a:ext cx="190080" cy="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D8E4EC-B162-4AF8-A0B5-54F65D40CF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0866" y="5479769"/>
                  <a:ext cx="225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BC63FC-C079-4D62-8857-DBCB1B0CA710}"/>
                    </a:ext>
                  </a:extLst>
                </p14:cNvPr>
                <p14:cNvContentPartPr/>
                <p14:nvPr/>
              </p14:nvContentPartPr>
              <p14:xfrm>
                <a:off x="2290306" y="5642849"/>
                <a:ext cx="21420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BC63FC-C079-4D62-8857-DBCB1B0CA7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2666" y="5624849"/>
                  <a:ext cx="2498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45A9C2-B604-4B76-B323-673727850E1F}"/>
                  </a:ext>
                </a:extLst>
              </p14:cNvPr>
              <p14:cNvContentPartPr/>
              <p14:nvPr/>
            </p14:nvContentPartPr>
            <p14:xfrm>
              <a:off x="2877826" y="5339729"/>
              <a:ext cx="317160" cy="509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45A9C2-B604-4B76-B323-673727850E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59826" y="5322089"/>
                <a:ext cx="352800" cy="5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C1BD4CCF-810D-443F-A382-7E22CF2FA23E}"/>
              </a:ext>
            </a:extLst>
          </p:cNvPr>
          <p:cNvGrpSpPr/>
          <p:nvPr/>
        </p:nvGrpSpPr>
        <p:grpSpPr>
          <a:xfrm>
            <a:off x="4552906" y="2251289"/>
            <a:ext cx="429480" cy="472680"/>
            <a:chOff x="4552906" y="2251289"/>
            <a:chExt cx="4294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9F2F4E-E5AF-4AF7-AAE3-DED637B9D703}"/>
                    </a:ext>
                  </a:extLst>
                </p14:cNvPr>
                <p14:cNvContentPartPr/>
                <p14:nvPr/>
              </p14:nvContentPartPr>
              <p14:xfrm>
                <a:off x="4552906" y="2251289"/>
                <a:ext cx="171360" cy="43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9F2F4E-E5AF-4AF7-AAE3-DED637B9D7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34906" y="2233649"/>
                  <a:ext cx="2070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04F7BDF-CD0C-455B-AF4A-BC68A6A93EA0}"/>
                    </a:ext>
                  </a:extLst>
                </p14:cNvPr>
                <p14:cNvContentPartPr/>
                <p14:nvPr/>
              </p14:nvContentPartPr>
              <p14:xfrm>
                <a:off x="4869706" y="2547929"/>
                <a:ext cx="112680" cy="176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04F7BDF-CD0C-455B-AF4A-BC68A6A93E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2066" y="2530289"/>
                  <a:ext cx="1483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D0E961F-98F1-4A52-BB4B-5F793E8C0219}"/>
              </a:ext>
            </a:extLst>
          </p:cNvPr>
          <p:cNvGrpSpPr/>
          <p:nvPr/>
        </p:nvGrpSpPr>
        <p:grpSpPr>
          <a:xfrm>
            <a:off x="5342386" y="2129609"/>
            <a:ext cx="1939680" cy="582840"/>
            <a:chOff x="5342386" y="2129609"/>
            <a:chExt cx="193968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F0A874-F655-409F-B14D-42B7574E3FE7}"/>
                    </a:ext>
                  </a:extLst>
                </p14:cNvPr>
                <p14:cNvContentPartPr/>
                <p14:nvPr/>
              </p14:nvContentPartPr>
              <p14:xfrm>
                <a:off x="5342386" y="2412569"/>
                <a:ext cx="173880" cy="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F0A874-F655-409F-B14D-42B7574E3F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24746" y="2394569"/>
                  <a:ext cx="209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02419C3-8FE2-4243-A153-DE88E09742D0}"/>
                    </a:ext>
                  </a:extLst>
                </p14:cNvPr>
                <p14:cNvContentPartPr/>
                <p14:nvPr/>
              </p14:nvContentPartPr>
              <p14:xfrm>
                <a:off x="5365786" y="2525969"/>
                <a:ext cx="164160" cy="15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02419C3-8FE2-4243-A153-DE88E09742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8146" y="2508329"/>
                  <a:ext cx="199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08FB98-2DA9-452E-AB80-5842B43E05D5}"/>
                    </a:ext>
                  </a:extLst>
                </p14:cNvPr>
                <p14:cNvContentPartPr/>
                <p14:nvPr/>
              </p14:nvContentPartPr>
              <p14:xfrm>
                <a:off x="5868706" y="2259209"/>
                <a:ext cx="262080" cy="362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08FB98-2DA9-452E-AB80-5842B43E05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1066" y="2241569"/>
                  <a:ext cx="2977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9A8B15-2AA6-4B92-B7F8-8A498FBCE776}"/>
                    </a:ext>
                  </a:extLst>
                </p14:cNvPr>
                <p14:cNvContentPartPr/>
                <p14:nvPr/>
              </p14:nvContentPartPr>
              <p14:xfrm>
                <a:off x="6373066" y="2282609"/>
                <a:ext cx="253800" cy="33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9A8B15-2AA6-4B92-B7F8-8A498FBCE7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55066" y="2264969"/>
                  <a:ext cx="289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9FCD2A3-FFAA-4F5B-A9EC-6AC00F2D9B1D}"/>
                    </a:ext>
                  </a:extLst>
                </p14:cNvPr>
                <p14:cNvContentPartPr/>
                <p14:nvPr/>
              </p14:nvContentPartPr>
              <p14:xfrm>
                <a:off x="7129426" y="2344529"/>
                <a:ext cx="152640" cy="30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9FCD2A3-FFAA-4F5B-A9EC-6AC00F2D9B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11786" y="2326529"/>
                  <a:ext cx="188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AE1D21-5DE7-4DC8-85EC-403A5EE82AB8}"/>
                    </a:ext>
                  </a:extLst>
                </p14:cNvPr>
                <p14:cNvContentPartPr/>
                <p14:nvPr/>
              </p14:nvContentPartPr>
              <p14:xfrm>
                <a:off x="6810466" y="2129609"/>
                <a:ext cx="155520" cy="58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AE1D21-5DE7-4DC8-85EC-403A5EE82A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92826" y="2111609"/>
                  <a:ext cx="191160" cy="61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A1BB4D0-B03A-4B04-91AB-738661383D10}"/>
                  </a:ext>
                </a:extLst>
              </p14:cNvPr>
              <p14:cNvContentPartPr/>
              <p14:nvPr/>
            </p14:nvContentPartPr>
            <p14:xfrm>
              <a:off x="7336426" y="2192249"/>
              <a:ext cx="129960" cy="562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A1BB4D0-B03A-4B04-91AB-738661383D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8426" y="2174249"/>
                <a:ext cx="165600" cy="59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52195927-E00F-470F-9CE0-67D7A38A0391}"/>
              </a:ext>
            </a:extLst>
          </p:cNvPr>
          <p:cNvGrpSpPr/>
          <p:nvPr/>
        </p:nvGrpSpPr>
        <p:grpSpPr>
          <a:xfrm>
            <a:off x="4512226" y="3208529"/>
            <a:ext cx="506520" cy="456120"/>
            <a:chOff x="4512226" y="3208529"/>
            <a:chExt cx="50652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393656-FFE6-4A0A-9176-06213246653E}"/>
                    </a:ext>
                  </a:extLst>
                </p14:cNvPr>
                <p14:cNvContentPartPr/>
                <p14:nvPr/>
              </p14:nvContentPartPr>
              <p14:xfrm>
                <a:off x="4512226" y="3208529"/>
                <a:ext cx="208080" cy="33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393656-FFE6-4A0A-9176-0621324665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94586" y="3190889"/>
                  <a:ext cx="243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759D76-D676-4598-9F43-FC86B3B746E8}"/>
                    </a:ext>
                  </a:extLst>
                </p14:cNvPr>
                <p14:cNvContentPartPr/>
                <p14:nvPr/>
              </p14:nvContentPartPr>
              <p14:xfrm>
                <a:off x="4825066" y="3432809"/>
                <a:ext cx="193680" cy="23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759D76-D676-4598-9F43-FC86B3B746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7066" y="3414809"/>
                  <a:ext cx="22932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0195DC3-6D11-4614-A43E-C12ED584BB67}"/>
                  </a:ext>
                </a:extLst>
              </p14:cNvPr>
              <p14:cNvContentPartPr/>
              <p14:nvPr/>
            </p14:nvContentPartPr>
            <p14:xfrm>
              <a:off x="5456146" y="3279449"/>
              <a:ext cx="184680" cy="142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0195DC3-6D11-4614-A43E-C12ED584BB6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38506" y="3261809"/>
                <a:ext cx="22032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DB4D3DE-6173-4B1F-A4BC-36096B1C85F1}"/>
              </a:ext>
            </a:extLst>
          </p:cNvPr>
          <p:cNvGrpSpPr/>
          <p:nvPr/>
        </p:nvGrpSpPr>
        <p:grpSpPr>
          <a:xfrm>
            <a:off x="5956186" y="3057689"/>
            <a:ext cx="684720" cy="622080"/>
            <a:chOff x="5956186" y="3057689"/>
            <a:chExt cx="68472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603325-DE19-4A30-881A-2CC3744A9568}"/>
                    </a:ext>
                  </a:extLst>
                </p14:cNvPr>
                <p14:cNvContentPartPr/>
                <p14:nvPr/>
              </p14:nvContentPartPr>
              <p14:xfrm>
                <a:off x="5956186" y="3057689"/>
                <a:ext cx="113040" cy="622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603325-DE19-4A30-881A-2CC3744A95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8186" y="3039689"/>
                  <a:ext cx="14868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9CF20B-AE98-4752-A342-D854826D24EF}"/>
                    </a:ext>
                  </a:extLst>
                </p14:cNvPr>
                <p14:cNvContentPartPr/>
                <p14:nvPr/>
              </p14:nvContentPartPr>
              <p14:xfrm>
                <a:off x="6153826" y="3192329"/>
                <a:ext cx="156960" cy="10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9CF20B-AE98-4752-A342-D854826D24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5826" y="3174689"/>
                  <a:ext cx="192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56CEC1-A22B-4384-99AD-2FC65A6004BE}"/>
                    </a:ext>
                  </a:extLst>
                </p14:cNvPr>
                <p14:cNvContentPartPr/>
                <p14:nvPr/>
              </p14:nvContentPartPr>
              <p14:xfrm>
                <a:off x="6194866" y="3203849"/>
                <a:ext cx="174960" cy="15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56CEC1-A22B-4384-99AD-2FC65A6004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7226" y="3185849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6AAE05-B9EB-4EC5-BE34-31F958DE11FE}"/>
                    </a:ext>
                  </a:extLst>
                </p14:cNvPr>
                <p14:cNvContentPartPr/>
                <p14:nvPr/>
              </p14:nvContentPartPr>
              <p14:xfrm>
                <a:off x="6605266" y="3206009"/>
                <a:ext cx="27720" cy="19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6AAE05-B9EB-4EC5-BE34-31F958DE1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87266" y="3188369"/>
                  <a:ext cx="63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87B605-83FA-4ED8-A9E9-83844173FEE6}"/>
                    </a:ext>
                  </a:extLst>
                </p14:cNvPr>
                <p14:cNvContentPartPr/>
                <p14:nvPr/>
              </p14:nvContentPartPr>
              <p14:xfrm>
                <a:off x="6619306" y="3356849"/>
                <a:ext cx="21600" cy="33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87B605-83FA-4ED8-A9E9-83844173FE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01306" y="3338849"/>
                  <a:ext cx="572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A75E131-7543-4139-9987-99125AF5246E}"/>
              </a:ext>
            </a:extLst>
          </p:cNvPr>
          <p:cNvGrpSpPr/>
          <p:nvPr/>
        </p:nvGrpSpPr>
        <p:grpSpPr>
          <a:xfrm>
            <a:off x="7035466" y="3195569"/>
            <a:ext cx="432000" cy="301320"/>
            <a:chOff x="7035466" y="3195569"/>
            <a:chExt cx="432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15E92E-E21F-487A-B310-0851CD10569A}"/>
                    </a:ext>
                  </a:extLst>
                </p14:cNvPr>
                <p14:cNvContentPartPr/>
                <p14:nvPr/>
              </p14:nvContentPartPr>
              <p14:xfrm>
                <a:off x="7035466" y="3202049"/>
                <a:ext cx="198360" cy="15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15E92E-E21F-487A-B310-0851CD1056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7826" y="3184409"/>
                  <a:ext cx="234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524C4F-C780-4E42-9C02-ACEF71E6E6F9}"/>
                    </a:ext>
                  </a:extLst>
                </p14:cNvPr>
                <p14:cNvContentPartPr/>
                <p14:nvPr/>
              </p14:nvContentPartPr>
              <p14:xfrm>
                <a:off x="7037266" y="3195569"/>
                <a:ext cx="236880" cy="19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524C4F-C780-4E42-9C02-ACEF71E6E6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19626" y="3177929"/>
                  <a:ext cx="272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5A40CF5-886B-40E8-A80D-6B3E61A98EAB}"/>
                    </a:ext>
                  </a:extLst>
                </p14:cNvPr>
                <p14:cNvContentPartPr/>
                <p14:nvPr/>
              </p14:nvContentPartPr>
              <p14:xfrm>
                <a:off x="7417786" y="3201329"/>
                <a:ext cx="20520" cy="50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5A40CF5-886B-40E8-A80D-6B3E61A98E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00146" y="3183689"/>
                  <a:ext cx="56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BFDE53C-4506-4AC2-88D6-68E5DCA64364}"/>
                    </a:ext>
                  </a:extLst>
                </p14:cNvPr>
                <p14:cNvContentPartPr/>
                <p14:nvPr/>
              </p14:nvContentPartPr>
              <p14:xfrm>
                <a:off x="7413466" y="3362249"/>
                <a:ext cx="54000" cy="134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FDE53C-4506-4AC2-88D6-68E5DCA643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95466" y="3344249"/>
                  <a:ext cx="896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BDD9F02-7179-4548-AC86-53D712BCEDCC}"/>
                  </a:ext>
                </a:extLst>
              </p14:cNvPr>
              <p14:cNvContentPartPr/>
              <p14:nvPr/>
            </p14:nvContentPartPr>
            <p14:xfrm>
              <a:off x="7770226" y="3099809"/>
              <a:ext cx="186840" cy="375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BDD9F02-7179-4548-AC86-53D712BCEDC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52586" y="3082169"/>
                <a:ext cx="222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56DB83B-A98C-4BBA-B6B4-2ED0F7CB38CC}"/>
                  </a:ext>
                </a:extLst>
              </p14:cNvPr>
              <p14:cNvContentPartPr/>
              <p14:nvPr/>
            </p14:nvContentPartPr>
            <p14:xfrm>
              <a:off x="8385466" y="3123209"/>
              <a:ext cx="308520" cy="272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56DB83B-A98C-4BBA-B6B4-2ED0F7CB38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67826" y="3105209"/>
                <a:ext cx="34416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121FDB2-FB4D-415D-ADB8-25B4A004A663}"/>
              </a:ext>
            </a:extLst>
          </p:cNvPr>
          <p:cNvGrpSpPr/>
          <p:nvPr/>
        </p:nvGrpSpPr>
        <p:grpSpPr>
          <a:xfrm>
            <a:off x="8988106" y="3027089"/>
            <a:ext cx="604800" cy="333000"/>
            <a:chOff x="8988106" y="3027089"/>
            <a:chExt cx="6048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9ACFE8-AF91-4336-9A3E-0C3E25966248}"/>
                    </a:ext>
                  </a:extLst>
                </p14:cNvPr>
                <p14:cNvContentPartPr/>
                <p14:nvPr/>
              </p14:nvContentPartPr>
              <p14:xfrm>
                <a:off x="8989186" y="3161009"/>
                <a:ext cx="176760" cy="170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9ACFE8-AF91-4336-9A3E-0C3E259662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71186" y="3143369"/>
                  <a:ext cx="212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223E29-FA6B-4768-878D-C41ED7AF9D4E}"/>
                    </a:ext>
                  </a:extLst>
                </p14:cNvPr>
                <p14:cNvContentPartPr/>
                <p14:nvPr/>
              </p14:nvContentPartPr>
              <p14:xfrm>
                <a:off x="8988106" y="3179729"/>
                <a:ext cx="192960" cy="177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223E29-FA6B-4768-878D-C41ED7AF9D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70466" y="3161729"/>
                  <a:ext cx="228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B628462-BF80-4E25-8343-71A4321C5D76}"/>
                    </a:ext>
                  </a:extLst>
                </p14:cNvPr>
                <p14:cNvContentPartPr/>
                <p14:nvPr/>
              </p14:nvContentPartPr>
              <p14:xfrm>
                <a:off x="9417586" y="3027089"/>
                <a:ext cx="175320" cy="33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B628462-BF80-4E25-8343-71A4321C5D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99586" y="3009089"/>
                  <a:ext cx="210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F660B-D88B-4A6F-BE38-93A10666414F}"/>
                    </a:ext>
                  </a:extLst>
                </p14:cNvPr>
                <p14:cNvContentPartPr/>
                <p14:nvPr/>
              </p14:nvContentPartPr>
              <p14:xfrm>
                <a:off x="9375826" y="3196649"/>
                <a:ext cx="156240" cy="3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F660B-D88B-4A6F-BE38-93A1066641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58186" y="3178649"/>
                  <a:ext cx="19188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B42AFD2-1583-4DD0-A3EE-3F7DB170A86E}"/>
                  </a:ext>
                </a:extLst>
              </p14:cNvPr>
              <p14:cNvContentPartPr/>
              <p14:nvPr/>
            </p14:nvContentPartPr>
            <p14:xfrm>
              <a:off x="9746266" y="3032129"/>
              <a:ext cx="295560" cy="364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B42AFD2-1583-4DD0-A3EE-3F7DB170A8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28266" y="3014129"/>
                <a:ext cx="3312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E996F23-3893-45BD-B5C3-781BBD95B71E}"/>
                  </a:ext>
                </a:extLst>
              </p14:cNvPr>
              <p14:cNvContentPartPr/>
              <p14:nvPr/>
            </p14:nvContentPartPr>
            <p14:xfrm>
              <a:off x="10258546" y="2954369"/>
              <a:ext cx="75240" cy="602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E996F23-3893-45BD-B5C3-781BBD95B71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40906" y="2936729"/>
                <a:ext cx="110880" cy="63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FAA15E-BC81-420A-886C-18BC09298CCF}"/>
              </a:ext>
            </a:extLst>
          </p:cNvPr>
          <p:cNvGrpSpPr/>
          <p:nvPr/>
        </p:nvGrpSpPr>
        <p:grpSpPr>
          <a:xfrm>
            <a:off x="4459666" y="3942929"/>
            <a:ext cx="417960" cy="425160"/>
            <a:chOff x="4459666" y="3942929"/>
            <a:chExt cx="4179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E04521-FCD7-4E3D-88D2-C8E1CA3B3E24}"/>
                    </a:ext>
                  </a:extLst>
                </p14:cNvPr>
                <p14:cNvContentPartPr/>
                <p14:nvPr/>
              </p14:nvContentPartPr>
              <p14:xfrm>
                <a:off x="4459666" y="3942929"/>
                <a:ext cx="148320" cy="325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E04521-FCD7-4E3D-88D2-C8E1CA3B3E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42026" y="3924929"/>
                  <a:ext cx="183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616485-6050-4EF0-B60A-6CF49F30556C}"/>
                    </a:ext>
                  </a:extLst>
                </p14:cNvPr>
                <p14:cNvContentPartPr/>
                <p14:nvPr/>
              </p14:nvContentPartPr>
              <p14:xfrm>
                <a:off x="4756306" y="4133369"/>
                <a:ext cx="121320" cy="234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616485-6050-4EF0-B60A-6CF49F3055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8666" y="4115729"/>
                  <a:ext cx="1569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42EAF82-CEB6-4A2E-B375-317C182C7543}"/>
              </a:ext>
            </a:extLst>
          </p:cNvPr>
          <p:cNvGrpSpPr/>
          <p:nvPr/>
        </p:nvGrpSpPr>
        <p:grpSpPr>
          <a:xfrm>
            <a:off x="5412226" y="4067489"/>
            <a:ext cx="149040" cy="154440"/>
            <a:chOff x="5412226" y="4067489"/>
            <a:chExt cx="1490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85A770-6AC4-4134-A662-A8300C02FAC2}"/>
                    </a:ext>
                  </a:extLst>
                </p14:cNvPr>
                <p14:cNvContentPartPr/>
                <p14:nvPr/>
              </p14:nvContentPartPr>
              <p14:xfrm>
                <a:off x="5422306" y="4067489"/>
                <a:ext cx="119520" cy="38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85A770-6AC4-4134-A662-A8300C02FA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04306" y="4049849"/>
                  <a:ext cx="155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2D8758-1D89-409A-8AAB-FA7426E611AE}"/>
                    </a:ext>
                  </a:extLst>
                </p14:cNvPr>
                <p14:cNvContentPartPr/>
                <p14:nvPr/>
              </p14:nvContentPartPr>
              <p14:xfrm>
                <a:off x="5412226" y="4198889"/>
                <a:ext cx="149040" cy="2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2D8758-1D89-409A-8AAB-FA7426E611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94586" y="4180889"/>
                  <a:ext cx="1846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51A01C9-C649-4940-AE1B-B3344895C512}"/>
              </a:ext>
            </a:extLst>
          </p:cNvPr>
          <p:cNvGrpSpPr/>
          <p:nvPr/>
        </p:nvGrpSpPr>
        <p:grpSpPr>
          <a:xfrm>
            <a:off x="6075346" y="3891809"/>
            <a:ext cx="505800" cy="555840"/>
            <a:chOff x="6075346" y="3891809"/>
            <a:chExt cx="50580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E6DD5C-3E5C-434B-BA9E-C997BE17CAFB}"/>
                    </a:ext>
                  </a:extLst>
                </p14:cNvPr>
                <p14:cNvContentPartPr/>
                <p14:nvPr/>
              </p14:nvContentPartPr>
              <p14:xfrm>
                <a:off x="6075346" y="3891809"/>
                <a:ext cx="108000" cy="55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E6DD5C-3E5C-434B-BA9E-C997BE17CA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57706" y="3873809"/>
                  <a:ext cx="143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2F9DC6-8FD6-4F4D-A002-A0CCDE6520C8}"/>
                    </a:ext>
                  </a:extLst>
                </p14:cNvPr>
                <p14:cNvContentPartPr/>
                <p14:nvPr/>
              </p14:nvContentPartPr>
              <p14:xfrm>
                <a:off x="6386386" y="4158569"/>
                <a:ext cx="176760" cy="11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2F9DC6-8FD6-4F4D-A002-A0CCDE6520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68746" y="4140569"/>
                  <a:ext cx="21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337CB9-6D7E-46E0-8E12-BAD4270A92CE}"/>
                    </a:ext>
                  </a:extLst>
                </p14:cNvPr>
                <p14:cNvContentPartPr/>
                <p14:nvPr/>
              </p14:nvContentPartPr>
              <p14:xfrm>
                <a:off x="6437506" y="4098809"/>
                <a:ext cx="143640" cy="183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337CB9-6D7E-46E0-8E12-BAD4270A92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9506" y="4081169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7F0FEF5-E2EF-4E08-8D90-E87DCABABA65}"/>
                  </a:ext>
                </a:extLst>
              </p14:cNvPr>
              <p14:cNvContentPartPr/>
              <p14:nvPr/>
            </p14:nvContentPartPr>
            <p14:xfrm>
              <a:off x="6839626" y="410924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7F0FEF5-E2EF-4E08-8D90-E87DCABABA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626" y="40916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C7748D4-C218-4054-97E8-29E3909E16E1}"/>
                  </a:ext>
                </a:extLst>
              </p14:cNvPr>
              <p14:cNvContentPartPr/>
              <p14:nvPr/>
            </p14:nvContentPartPr>
            <p14:xfrm>
              <a:off x="6829546" y="4247849"/>
              <a:ext cx="37800" cy="24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C7748D4-C218-4054-97E8-29E3909E16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811906" y="4230209"/>
                <a:ext cx="73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D2ADD61-E388-4BAF-9BFF-B11CE413A50C}"/>
                  </a:ext>
                </a:extLst>
              </p14:cNvPr>
              <p14:cNvContentPartPr/>
              <p14:nvPr/>
            </p14:nvContentPartPr>
            <p14:xfrm>
              <a:off x="8668786" y="3977129"/>
              <a:ext cx="220680" cy="231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D2ADD61-E388-4BAF-9BFF-B11CE413A50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650786" y="3959129"/>
                <a:ext cx="25632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2FD5F6C-7F3D-48B9-85ED-2A9E863946DB}"/>
              </a:ext>
            </a:extLst>
          </p:cNvPr>
          <p:cNvGrpSpPr/>
          <p:nvPr/>
        </p:nvGrpSpPr>
        <p:grpSpPr>
          <a:xfrm>
            <a:off x="9152986" y="3810809"/>
            <a:ext cx="1251000" cy="528840"/>
            <a:chOff x="9152986" y="3810809"/>
            <a:chExt cx="12510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805C59-AE95-4DF7-8D36-4454E0E8E9CB}"/>
                    </a:ext>
                  </a:extLst>
                </p14:cNvPr>
                <p14:cNvContentPartPr/>
                <p14:nvPr/>
              </p14:nvContentPartPr>
              <p14:xfrm>
                <a:off x="9152986" y="4036169"/>
                <a:ext cx="194760" cy="163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805C59-AE95-4DF7-8D36-4454E0E8E9C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135346" y="4018169"/>
                  <a:ext cx="230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E9A9B9-63D2-416B-A701-F5BC17738DA1}"/>
                    </a:ext>
                  </a:extLst>
                </p14:cNvPr>
                <p14:cNvContentPartPr/>
                <p14:nvPr/>
              </p14:nvContentPartPr>
              <p14:xfrm>
                <a:off x="9231826" y="4068209"/>
                <a:ext cx="123120" cy="118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E9A9B9-63D2-416B-A701-F5BC17738DA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13826" y="4050569"/>
                  <a:ext cx="158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09DF88-63CA-4065-9F8C-1AA6CB199C09}"/>
                    </a:ext>
                  </a:extLst>
                </p14:cNvPr>
                <p14:cNvContentPartPr/>
                <p14:nvPr/>
              </p14:nvContentPartPr>
              <p14:xfrm>
                <a:off x="9534226" y="3914849"/>
                <a:ext cx="160920" cy="270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09DF88-63CA-4065-9F8C-1AA6CB199C0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16226" y="3896849"/>
                  <a:ext cx="196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17E327-0DFA-4A45-8547-EEB0C1D681E5}"/>
                    </a:ext>
                  </a:extLst>
                </p14:cNvPr>
                <p14:cNvContentPartPr/>
                <p14:nvPr/>
              </p14:nvContentPartPr>
              <p14:xfrm>
                <a:off x="9883786" y="3915929"/>
                <a:ext cx="190080" cy="270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17E327-0DFA-4A45-8547-EEB0C1D681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65786" y="3897929"/>
                  <a:ext cx="225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2C22A3C-C67F-4543-B933-E08E2EF8FD99}"/>
                    </a:ext>
                  </a:extLst>
                </p14:cNvPr>
                <p14:cNvContentPartPr/>
                <p14:nvPr/>
              </p14:nvContentPartPr>
              <p14:xfrm>
                <a:off x="10257826" y="3810809"/>
                <a:ext cx="146160" cy="528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2C22A3C-C67F-4543-B933-E08E2EF8FD9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239826" y="3792809"/>
                  <a:ext cx="18180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B01B083-D68D-438D-8499-BFDC9AEECCD5}"/>
              </a:ext>
            </a:extLst>
          </p:cNvPr>
          <p:cNvGrpSpPr/>
          <p:nvPr/>
        </p:nvGrpSpPr>
        <p:grpSpPr>
          <a:xfrm>
            <a:off x="7267306" y="3904049"/>
            <a:ext cx="980280" cy="399960"/>
            <a:chOff x="7267306" y="3904049"/>
            <a:chExt cx="9802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4347E4-1C28-4803-9538-658166C84307}"/>
                    </a:ext>
                  </a:extLst>
                </p14:cNvPr>
                <p14:cNvContentPartPr/>
                <p14:nvPr/>
              </p14:nvContentPartPr>
              <p14:xfrm>
                <a:off x="7267306" y="4061009"/>
                <a:ext cx="158040" cy="9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4347E4-1C28-4803-9538-658166C8430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49666" y="4043369"/>
                  <a:ext cx="193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91BE77-0B5D-4260-A239-89C816B61D60}"/>
                    </a:ext>
                  </a:extLst>
                </p14:cNvPr>
                <p14:cNvContentPartPr/>
                <p14:nvPr/>
              </p14:nvContentPartPr>
              <p14:xfrm>
                <a:off x="7340026" y="4111769"/>
                <a:ext cx="149040" cy="9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91BE77-0B5D-4260-A239-89C816B61D6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22026" y="4094129"/>
                  <a:ext cx="184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FCDEDD-9E27-4762-8433-CD77A082A5FF}"/>
                    </a:ext>
                  </a:extLst>
                </p14:cNvPr>
                <p14:cNvContentPartPr/>
                <p14:nvPr/>
              </p14:nvContentPartPr>
              <p14:xfrm>
                <a:off x="7559986" y="3904049"/>
                <a:ext cx="204120" cy="399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FCDEDD-9E27-4762-8433-CD77A082A5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41986" y="3886049"/>
                  <a:ext cx="239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4FAA216-A51D-4790-93CB-AE4B0EC2D554}"/>
                    </a:ext>
                  </a:extLst>
                </p14:cNvPr>
                <p14:cNvContentPartPr/>
                <p14:nvPr/>
              </p14:nvContentPartPr>
              <p14:xfrm>
                <a:off x="7890466" y="3967409"/>
                <a:ext cx="357120" cy="23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4FAA216-A51D-4790-93CB-AE4B0EC2D55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826" y="3949769"/>
                  <a:ext cx="392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D9308FF-96D1-4385-95BE-E95563854E62}"/>
                    </a:ext>
                  </a:extLst>
                </p14:cNvPr>
                <p14:cNvContentPartPr/>
                <p14:nvPr/>
              </p14:nvContentPartPr>
              <p14:xfrm>
                <a:off x="7360546" y="4141649"/>
                <a:ext cx="118440" cy="10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D9308FF-96D1-4385-95BE-E95563854E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42906" y="4123649"/>
                  <a:ext cx="154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0B75A94-0971-418D-BF77-60B5B20DAA94}"/>
              </a:ext>
            </a:extLst>
          </p:cNvPr>
          <p:cNvGrpSpPr/>
          <p:nvPr/>
        </p:nvGrpSpPr>
        <p:grpSpPr>
          <a:xfrm>
            <a:off x="926626" y="1983809"/>
            <a:ext cx="3096360" cy="2424240"/>
            <a:chOff x="926626" y="1983809"/>
            <a:chExt cx="3096360" cy="24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2E5D45-B2D9-4730-BCD4-7E5B121E9727}"/>
                    </a:ext>
                  </a:extLst>
                </p14:cNvPr>
                <p14:cNvContentPartPr/>
                <p14:nvPr/>
              </p14:nvContentPartPr>
              <p14:xfrm>
                <a:off x="2323426" y="2507609"/>
                <a:ext cx="290520" cy="3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2E5D45-B2D9-4730-BCD4-7E5B121E97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05786" y="2489609"/>
                  <a:ext cx="326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D1FD59-4CA1-4953-AF21-5ED46D381985}"/>
                    </a:ext>
                  </a:extLst>
                </p14:cNvPr>
                <p14:cNvContentPartPr/>
                <p14:nvPr/>
              </p14:nvContentPartPr>
              <p14:xfrm>
                <a:off x="2339626" y="2402129"/>
                <a:ext cx="225000" cy="43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D1FD59-4CA1-4953-AF21-5ED46D38198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21986" y="2384129"/>
                  <a:ext cx="26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A2AD4E-D4AF-45ED-BC16-85AE18E37B52}"/>
                    </a:ext>
                  </a:extLst>
                </p14:cNvPr>
                <p14:cNvContentPartPr/>
                <p14:nvPr/>
              </p14:nvContentPartPr>
              <p14:xfrm>
                <a:off x="2960266" y="2315369"/>
                <a:ext cx="252000" cy="40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A2AD4E-D4AF-45ED-BC16-85AE18E37B5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42266" y="2297369"/>
                  <a:ext cx="287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B46535-F5E0-453F-9DBF-57391C159229}"/>
                    </a:ext>
                  </a:extLst>
                </p14:cNvPr>
                <p14:cNvContentPartPr/>
                <p14:nvPr/>
              </p14:nvContentPartPr>
              <p14:xfrm>
                <a:off x="2361226" y="3132209"/>
                <a:ext cx="62640" cy="5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B46535-F5E0-453F-9DBF-57391C159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43586" y="3114209"/>
                  <a:ext cx="98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D132AC-4722-45FB-80C5-830D820BC05B}"/>
                    </a:ext>
                  </a:extLst>
                </p14:cNvPr>
                <p14:cNvContentPartPr/>
                <p14:nvPr/>
              </p14:nvContentPartPr>
              <p14:xfrm>
                <a:off x="2405146" y="3356849"/>
                <a:ext cx="25560" cy="2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D132AC-4722-45FB-80C5-830D820BC05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387146" y="3338849"/>
                  <a:ext cx="61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9BB4FD-193C-4F92-A956-CD18EE95C4A7}"/>
                    </a:ext>
                  </a:extLst>
                </p14:cNvPr>
                <p14:cNvContentPartPr/>
                <p14:nvPr/>
              </p14:nvContentPartPr>
              <p14:xfrm>
                <a:off x="2404786" y="3520289"/>
                <a:ext cx="6012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9BB4FD-193C-4F92-A956-CD18EE95C4A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387146" y="3502649"/>
                  <a:ext cx="95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84C56F-C279-427E-AE3C-74F67AD872B5}"/>
                    </a:ext>
                  </a:extLst>
                </p14:cNvPr>
                <p14:cNvContentPartPr/>
                <p14:nvPr/>
              </p14:nvContentPartPr>
              <p14:xfrm>
                <a:off x="2923186" y="3097649"/>
                <a:ext cx="257400" cy="47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84C56F-C279-427E-AE3C-74F67AD872B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05546" y="3080009"/>
                  <a:ext cx="2930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355E3D-71D5-4B9B-991C-B8A76DF4F99C}"/>
                    </a:ext>
                  </a:extLst>
                </p14:cNvPr>
                <p14:cNvContentPartPr/>
                <p14:nvPr/>
              </p14:nvContentPartPr>
              <p14:xfrm>
                <a:off x="2226946" y="3809729"/>
                <a:ext cx="207720" cy="46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355E3D-71D5-4B9B-991C-B8A76DF4F99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08946" y="3791729"/>
                  <a:ext cx="243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93DC7E-99C0-41DF-B655-FA382FF96876}"/>
                    </a:ext>
                  </a:extLst>
                </p14:cNvPr>
                <p14:cNvContentPartPr/>
                <p14:nvPr/>
              </p14:nvContentPartPr>
              <p14:xfrm>
                <a:off x="2694226" y="3885689"/>
                <a:ext cx="244800" cy="254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93DC7E-99C0-41DF-B655-FA382FF96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76226" y="3867689"/>
                  <a:ext cx="280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545252-9096-481D-BBEF-A784411C319D}"/>
                    </a:ext>
                  </a:extLst>
                </p14:cNvPr>
                <p14:cNvContentPartPr/>
                <p14:nvPr/>
              </p14:nvContentPartPr>
              <p14:xfrm>
                <a:off x="3015706" y="3934289"/>
                <a:ext cx="186480" cy="22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545252-9096-481D-BBEF-A784411C319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97706" y="3916649"/>
                  <a:ext cx="22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D0E08B-F0DE-481C-A5EE-64685D553250}"/>
                    </a:ext>
                  </a:extLst>
                </p14:cNvPr>
                <p14:cNvContentPartPr/>
                <p14:nvPr/>
              </p14:nvContentPartPr>
              <p14:xfrm>
                <a:off x="1360066" y="2556569"/>
                <a:ext cx="267120" cy="15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D0E08B-F0DE-481C-A5EE-64685D5532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42426" y="2538929"/>
                  <a:ext cx="302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377945-A774-43C0-987A-1BB3FDED64A8}"/>
                    </a:ext>
                  </a:extLst>
                </p14:cNvPr>
                <p14:cNvContentPartPr/>
                <p14:nvPr/>
              </p14:nvContentPartPr>
              <p14:xfrm>
                <a:off x="1455106" y="2534969"/>
                <a:ext cx="349560" cy="26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377945-A774-43C0-987A-1BB3FDED64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437106" y="2517329"/>
                  <a:ext cx="385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D1F30E-7188-4108-BB0B-581EB8C1FE57}"/>
                    </a:ext>
                  </a:extLst>
                </p14:cNvPr>
                <p14:cNvContentPartPr/>
                <p14:nvPr/>
              </p14:nvContentPartPr>
              <p14:xfrm>
                <a:off x="1407586" y="3193409"/>
                <a:ext cx="17676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D1F30E-7188-4108-BB0B-581EB8C1FE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89946" y="3175409"/>
                  <a:ext cx="21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0CC122-2426-44B3-A304-DD9C1DD0DC2D}"/>
                    </a:ext>
                  </a:extLst>
                </p14:cNvPr>
                <p14:cNvContentPartPr/>
                <p14:nvPr/>
              </p14:nvContentPartPr>
              <p14:xfrm>
                <a:off x="1438186" y="3142649"/>
                <a:ext cx="483840" cy="29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0CC122-2426-44B3-A304-DD9C1DD0DC2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20186" y="3124649"/>
                  <a:ext cx="519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FC627B-BE80-4DF9-8D17-92C21B33D8C6}"/>
                    </a:ext>
                  </a:extLst>
                </p14:cNvPr>
                <p14:cNvContentPartPr/>
                <p14:nvPr/>
              </p14:nvContentPartPr>
              <p14:xfrm>
                <a:off x="1471306" y="3953009"/>
                <a:ext cx="169560" cy="15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FC627B-BE80-4DF9-8D17-92C21B33D8C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53306" y="3935369"/>
                  <a:ext cx="205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2EFCAD-F0D3-4ACF-8FA1-13C428ADD035}"/>
                    </a:ext>
                  </a:extLst>
                </p14:cNvPr>
                <p14:cNvContentPartPr/>
                <p14:nvPr/>
              </p14:nvContentPartPr>
              <p14:xfrm>
                <a:off x="1482106" y="3948329"/>
                <a:ext cx="19728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2EFCAD-F0D3-4ACF-8FA1-13C428ADD03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64106" y="3930329"/>
                  <a:ext cx="23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8D1402-13C9-4F3D-816B-5898F8A1E373}"/>
                    </a:ext>
                  </a:extLst>
                </p14:cNvPr>
                <p14:cNvContentPartPr/>
                <p14:nvPr/>
              </p14:nvContentPartPr>
              <p14:xfrm>
                <a:off x="1735906" y="3997649"/>
                <a:ext cx="97920" cy="316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8D1402-13C9-4F3D-816B-5898F8A1E37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18266" y="3980009"/>
                  <a:ext cx="133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8848E8-0A4D-46E4-B610-2342BDEB8F84}"/>
                    </a:ext>
                  </a:extLst>
                </p14:cNvPr>
                <p14:cNvContentPartPr/>
                <p14:nvPr/>
              </p14:nvContentPartPr>
              <p14:xfrm>
                <a:off x="1007266" y="2330849"/>
                <a:ext cx="303840" cy="175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8848E8-0A4D-46E4-B610-2342BDEB8F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9626" y="2313209"/>
                  <a:ext cx="33948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270779-4E62-4D77-A64B-B851F41C70A5}"/>
                    </a:ext>
                  </a:extLst>
                </p14:cNvPr>
                <p14:cNvContentPartPr/>
                <p14:nvPr/>
              </p14:nvContentPartPr>
              <p14:xfrm>
                <a:off x="3651106" y="2426249"/>
                <a:ext cx="218880" cy="2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270779-4E62-4D77-A64B-B851F41C70A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33466" y="2408249"/>
                  <a:ext cx="254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E48E8F6-E69D-4437-8357-F8797EAC642D}"/>
                    </a:ext>
                  </a:extLst>
                </p14:cNvPr>
                <p14:cNvContentPartPr/>
                <p14:nvPr/>
              </p14:nvContentPartPr>
              <p14:xfrm>
                <a:off x="3683506" y="2564849"/>
                <a:ext cx="206280" cy="18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E48E8F6-E69D-4437-8357-F8797EAC642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65866" y="2546849"/>
                  <a:ext cx="24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58403C-B57A-4AAA-9D0B-92710B37DEC1}"/>
                    </a:ext>
                  </a:extLst>
                </p14:cNvPr>
                <p14:cNvContentPartPr/>
                <p14:nvPr/>
              </p14:nvContentPartPr>
              <p14:xfrm>
                <a:off x="3875026" y="2313569"/>
                <a:ext cx="147960" cy="408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58403C-B57A-4AAA-9D0B-92710B37DEC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57386" y="2295569"/>
                  <a:ext cx="183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9D05FD6-AB2F-4A15-99E7-9E38BB6266DD}"/>
                    </a:ext>
                  </a:extLst>
                </p14:cNvPr>
                <p14:cNvContentPartPr/>
                <p14:nvPr/>
              </p14:nvContentPartPr>
              <p14:xfrm>
                <a:off x="3514306" y="2325809"/>
                <a:ext cx="172080" cy="34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9D05FD6-AB2F-4A15-99E7-9E38BB6266D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96666" y="2307809"/>
                  <a:ext cx="207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4EB8C6B-8B14-464A-BA8E-9E527AE5945F}"/>
                    </a:ext>
                  </a:extLst>
                </p14:cNvPr>
                <p14:cNvContentPartPr/>
                <p14:nvPr/>
              </p14:nvContentPartPr>
              <p14:xfrm>
                <a:off x="3601066" y="3325529"/>
                <a:ext cx="293040" cy="1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4EB8C6B-8B14-464A-BA8E-9E527AE5945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83426" y="3307529"/>
                  <a:ext cx="32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BB2A41-E315-40C1-90D2-1BF778CAD0AA}"/>
                    </a:ext>
                  </a:extLst>
                </p14:cNvPr>
                <p14:cNvContentPartPr/>
                <p14:nvPr/>
              </p14:nvContentPartPr>
              <p14:xfrm>
                <a:off x="3707626" y="3276569"/>
                <a:ext cx="279000" cy="240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BB2A41-E315-40C1-90D2-1BF778CAD0A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89986" y="3258569"/>
                  <a:ext cx="314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113CA6-68E7-46E3-AAB0-BF642EE7E210}"/>
                    </a:ext>
                  </a:extLst>
                </p14:cNvPr>
                <p14:cNvContentPartPr/>
                <p14:nvPr/>
              </p14:nvContentPartPr>
              <p14:xfrm>
                <a:off x="3521506" y="3140849"/>
                <a:ext cx="226800" cy="371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113CA6-68E7-46E3-AAB0-BF642EE7E21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03866" y="3123209"/>
                  <a:ext cx="262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5C98D66-D2C2-4E72-9DD3-F621961C4222}"/>
                    </a:ext>
                  </a:extLst>
                </p14:cNvPr>
                <p14:cNvContentPartPr/>
                <p14:nvPr/>
              </p14:nvContentPartPr>
              <p14:xfrm>
                <a:off x="3705826" y="4030409"/>
                <a:ext cx="147960" cy="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5C98D66-D2C2-4E72-9DD3-F621961C422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88186" y="4012769"/>
                  <a:ext cx="183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4160A11-7E88-4734-8A11-69F8B2B017B9}"/>
                    </a:ext>
                  </a:extLst>
                </p14:cNvPr>
                <p14:cNvContentPartPr/>
                <p14:nvPr/>
              </p14:nvContentPartPr>
              <p14:xfrm>
                <a:off x="3702226" y="3962009"/>
                <a:ext cx="294120" cy="21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4160A11-7E88-4734-8A11-69F8B2B017B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84586" y="3944009"/>
                  <a:ext cx="329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EA6BE81-041D-4C84-80B5-A37A2D7241D4}"/>
                    </a:ext>
                  </a:extLst>
                </p14:cNvPr>
                <p14:cNvContentPartPr/>
                <p14:nvPr/>
              </p14:nvContentPartPr>
              <p14:xfrm>
                <a:off x="3619426" y="3885329"/>
                <a:ext cx="147960" cy="30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EA6BE81-041D-4C84-80B5-A37A2D7241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601426" y="3867689"/>
                  <a:ext cx="183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E46F17-7848-407D-8C02-909F57D32D50}"/>
                    </a:ext>
                  </a:extLst>
                </p14:cNvPr>
                <p14:cNvContentPartPr/>
                <p14:nvPr/>
              </p14:nvContentPartPr>
              <p14:xfrm>
                <a:off x="1548346" y="2051489"/>
                <a:ext cx="1797480" cy="2109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E46F17-7848-407D-8C02-909F57D32D5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30706" y="2033849"/>
                  <a:ext cx="1833120" cy="21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94E726-1596-40C5-9B80-301512D3F4DB}"/>
                    </a:ext>
                  </a:extLst>
                </p14:cNvPr>
                <p14:cNvContentPartPr/>
                <p14:nvPr/>
              </p14:nvContentPartPr>
              <p14:xfrm>
                <a:off x="926626" y="1983809"/>
                <a:ext cx="2203200" cy="242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94E726-1596-40C5-9B80-301512D3F4D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8626" y="1966169"/>
                  <a:ext cx="2238840" cy="245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541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91986-BA12-43E6-B6AD-4DD880E8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9D430B-968E-43B1-84AB-1256CAC96F3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507999" y="886692"/>
                <a:ext cx="11203710" cy="7086234"/>
              </a:xfrm>
            </p:spPr>
            <p:txBody>
              <a:bodyPr/>
              <a:lstStyle/>
              <a:p>
                <a:r>
                  <a:rPr lang="en-US" dirty="0"/>
                  <a:t>Enforcing</a:t>
                </a:r>
                <a:r>
                  <a:rPr lang="en-US" b="1" dirty="0"/>
                  <a:t> domains</a:t>
                </a:r>
                <a:r>
                  <a:rPr lang="en-US" dirty="0"/>
                  <a:t> to </a:t>
                </a:r>
                <a:r>
                  <a:rPr lang="en-US" b="1" dirty="0"/>
                  <a:t>satisfy</a:t>
                </a:r>
                <a:r>
                  <a:rPr lang="en-US" dirty="0"/>
                  <a:t> binary </a:t>
                </a:r>
                <a:r>
                  <a:rPr lang="en-US" b="1" dirty="0"/>
                  <a:t>constraints.</a:t>
                </a:r>
                <a:r>
                  <a:rPr lang="en-US" strike="sngStrike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is </a:t>
                </a:r>
                <a:r>
                  <a:rPr lang="en-US" b="1" dirty="0"/>
                  <a:t>arc-consistent </a:t>
                </a:r>
                <a:r>
                  <a:rPr lang="en-US" dirty="0"/>
                  <a:t>with respect to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j</a:t>
                </a:r>
                <a:r>
                  <a:rPr lang="en-US" dirty="0"/>
                  <a:t> if </a:t>
                </a:r>
                <a:endParaRPr lang="en-US" strike="sngStrike" dirty="0"/>
              </a:p>
              <a:p>
                <a:endParaRPr lang="en-US" strike="sngStrike" dirty="0"/>
              </a:p>
              <a:p>
                <a:endParaRPr lang="en-US" dirty="0"/>
              </a:p>
              <a:p>
                <a:r>
                  <a:rPr lang="en-US" dirty="0"/>
                  <a:t>For example, consider the </a:t>
                </a:r>
                <a:r>
                  <a:rPr lang="en-US" b="1" dirty="0"/>
                  <a:t>constraint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endParaRPr lang="en-US" strike="sngStrike" dirty="0"/>
              </a:p>
              <a:p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 To make the problem arc-consistent: </a:t>
                </a:r>
                <a:endParaRPr lang="en-US" strike="sngStrike" dirty="0"/>
              </a:p>
              <a:p>
                <a:endParaRPr lang="en-US" dirty="0"/>
              </a:p>
              <a:p>
                <a:r>
                  <a:rPr lang="en-US" dirty="0"/>
                  <a:t>Example 2: Map coloring problem: </a:t>
                </a:r>
                <a:endParaRPr lang="en-US" strike="sngStrike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9D430B-968E-43B1-84AB-1256CAC96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507999" y="886692"/>
                <a:ext cx="11203710" cy="7086234"/>
              </a:xfrm>
              <a:blipFill>
                <a:blip r:embed="rId2"/>
                <a:stretch>
                  <a:fillRect l="-707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3503B-E4DA-49D5-BD04-237562B59F81}"/>
                  </a:ext>
                </a:extLst>
              </p14:cNvPr>
              <p14:cNvContentPartPr/>
              <p14:nvPr/>
            </p14:nvContentPartPr>
            <p14:xfrm>
              <a:off x="4400626" y="1238300"/>
              <a:ext cx="2023920" cy="11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3503B-E4DA-49D5-BD04-237562B59F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2986" y="1220660"/>
                <a:ext cx="205956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7C4B4BB-83C4-488C-8FA9-CFA7E956425D}"/>
              </a:ext>
            </a:extLst>
          </p:cNvPr>
          <p:cNvGrpSpPr/>
          <p:nvPr/>
        </p:nvGrpSpPr>
        <p:grpSpPr>
          <a:xfrm>
            <a:off x="6087586" y="1583900"/>
            <a:ext cx="2156400" cy="508680"/>
            <a:chOff x="6087586" y="1583900"/>
            <a:chExt cx="2156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521EE1-0021-46B2-B64D-F8797E6F7DCA}"/>
                    </a:ext>
                  </a:extLst>
                </p14:cNvPr>
                <p14:cNvContentPartPr/>
                <p14:nvPr/>
              </p14:nvContentPartPr>
              <p14:xfrm>
                <a:off x="6129346" y="1678940"/>
                <a:ext cx="202680" cy="31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521EE1-0021-46B2-B64D-F8797E6F7D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1706" y="1661300"/>
                  <a:ext cx="23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E90796-CE7C-47B4-A994-6A91198E96C5}"/>
                    </a:ext>
                  </a:extLst>
                </p14:cNvPr>
                <p14:cNvContentPartPr/>
                <p14:nvPr/>
              </p14:nvContentPartPr>
              <p14:xfrm>
                <a:off x="6087586" y="1822580"/>
                <a:ext cx="259200" cy="1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E90796-CE7C-47B4-A994-6A91198E96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9586" y="1804580"/>
                  <a:ext cx="294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B85780-AD29-4A3A-B1FD-C63BD883E297}"/>
                    </a:ext>
                  </a:extLst>
                </p14:cNvPr>
                <p14:cNvContentPartPr/>
                <p14:nvPr/>
              </p14:nvContentPartPr>
              <p14:xfrm>
                <a:off x="6529666" y="1791260"/>
                <a:ext cx="141840" cy="146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B85780-AD29-4A3A-B1FD-C63BD883E2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2026" y="1773260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974D9C-9E4C-4C8F-A138-5A4AEA56D06E}"/>
                    </a:ext>
                  </a:extLst>
                </p14:cNvPr>
                <p14:cNvContentPartPr/>
                <p14:nvPr/>
              </p14:nvContentPartPr>
              <p14:xfrm>
                <a:off x="6739186" y="1911140"/>
                <a:ext cx="12960" cy="12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974D9C-9E4C-4C8F-A138-5A4AEA56D0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1546" y="1893500"/>
                  <a:ext cx="4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BF4963-DE9A-415E-AADB-532030C263A6}"/>
                    </a:ext>
                  </a:extLst>
                </p14:cNvPr>
                <p14:cNvContentPartPr/>
                <p14:nvPr/>
              </p14:nvContentPartPr>
              <p14:xfrm>
                <a:off x="6755386" y="1803860"/>
                <a:ext cx="8280" cy="1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BF4963-DE9A-415E-AADB-532030C263A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37386" y="1786220"/>
                  <a:ext cx="43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EB3352-FD25-44A5-96F5-CAB802B1244C}"/>
                    </a:ext>
                  </a:extLst>
                </p14:cNvPr>
                <p14:cNvContentPartPr/>
                <p14:nvPr/>
              </p14:nvContentPartPr>
              <p14:xfrm>
                <a:off x="6959146" y="1712060"/>
                <a:ext cx="205560" cy="25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EB3352-FD25-44A5-96F5-CAB802B124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41506" y="1694420"/>
                  <a:ext cx="241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1D95D3-DE52-47B6-8ABA-F6C16A96273D}"/>
                    </a:ext>
                  </a:extLst>
                </p14:cNvPr>
                <p14:cNvContentPartPr/>
                <p14:nvPr/>
              </p14:nvContentPartPr>
              <p14:xfrm>
                <a:off x="7293946" y="1583900"/>
                <a:ext cx="166320" cy="35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1D95D3-DE52-47B6-8ABA-F6C16A9627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6306" y="1566260"/>
                  <a:ext cx="201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449DDA-5BA6-41D7-8D0C-033B797CF061}"/>
                    </a:ext>
                  </a:extLst>
                </p14:cNvPr>
                <p14:cNvContentPartPr/>
                <p14:nvPr/>
              </p14:nvContentPartPr>
              <p14:xfrm>
                <a:off x="7586986" y="1842020"/>
                <a:ext cx="15480" cy="16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449DDA-5BA6-41D7-8D0C-033B797CF0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69346" y="1824020"/>
                  <a:ext cx="51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71F308-6EDA-4578-A3EC-9F2DC7E10C73}"/>
                    </a:ext>
                  </a:extLst>
                </p14:cNvPr>
                <p14:cNvContentPartPr/>
                <p14:nvPr/>
              </p14:nvContentPartPr>
              <p14:xfrm>
                <a:off x="7599586" y="175886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71F308-6EDA-4578-A3EC-9F2DC7E10C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81946" y="1741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E8ECBF-D6EC-4CA2-A121-FC6F3640F5AE}"/>
                    </a:ext>
                  </a:extLst>
                </p14:cNvPr>
                <p14:cNvContentPartPr/>
                <p14:nvPr/>
              </p14:nvContentPartPr>
              <p14:xfrm>
                <a:off x="7801186" y="1942460"/>
                <a:ext cx="67680" cy="150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E8ECBF-D6EC-4CA2-A121-FC6F3640F5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83186" y="1924820"/>
                  <a:ext cx="10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E6F221-BC8A-4666-A071-4D6AF5E7DA0C}"/>
                    </a:ext>
                  </a:extLst>
                </p14:cNvPr>
                <p14:cNvContentPartPr/>
                <p14:nvPr/>
              </p14:nvContentPartPr>
              <p14:xfrm>
                <a:off x="8087746" y="1588220"/>
                <a:ext cx="156240" cy="40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E6F221-BC8A-4666-A071-4D6AF5E7DA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69746" y="1570220"/>
                  <a:ext cx="1918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3A26E-494A-47A7-9BC6-B404091341FB}"/>
                    </a:ext>
                  </a:extLst>
                </p14:cNvPr>
                <p14:cNvContentPartPr/>
                <p14:nvPr/>
              </p14:nvContentPartPr>
              <p14:xfrm>
                <a:off x="8088466" y="1788740"/>
                <a:ext cx="143640" cy="9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3A26E-494A-47A7-9BC6-B404091341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70466" y="1770740"/>
                  <a:ext cx="1792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A0D33-C20B-481D-983D-8AA940A5991B}"/>
              </a:ext>
            </a:extLst>
          </p:cNvPr>
          <p:cNvGrpSpPr/>
          <p:nvPr/>
        </p:nvGrpSpPr>
        <p:grpSpPr>
          <a:xfrm>
            <a:off x="8520106" y="1747700"/>
            <a:ext cx="292320" cy="376560"/>
            <a:chOff x="8520106" y="1747700"/>
            <a:chExt cx="2923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18716B-C5E0-4286-9543-54479ABE0B98}"/>
                    </a:ext>
                  </a:extLst>
                </p14:cNvPr>
                <p14:cNvContentPartPr/>
                <p14:nvPr/>
              </p14:nvContentPartPr>
              <p14:xfrm>
                <a:off x="8562946" y="1772540"/>
                <a:ext cx="165240" cy="16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18716B-C5E0-4286-9543-54479ABE0B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45306" y="1754900"/>
                  <a:ext cx="200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4A18E2-8418-4CA9-A1C2-8CA9ACB98580}"/>
                    </a:ext>
                  </a:extLst>
                </p14:cNvPr>
                <p14:cNvContentPartPr/>
                <p14:nvPr/>
              </p14:nvContentPartPr>
              <p14:xfrm>
                <a:off x="8520106" y="1813580"/>
                <a:ext cx="163440" cy="153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4A18E2-8418-4CA9-A1C2-8CA9ACB985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02106" y="1795940"/>
                  <a:ext cx="199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99CFEB-8E61-415B-A618-DA66BC5AF8A3}"/>
                    </a:ext>
                  </a:extLst>
                </p14:cNvPr>
                <p14:cNvContentPartPr/>
                <p14:nvPr/>
              </p14:nvContentPartPr>
              <p14:xfrm>
                <a:off x="8733946" y="1886300"/>
                <a:ext cx="69840" cy="23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99CFEB-8E61-415B-A618-DA66BC5AF8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15946" y="1868300"/>
                  <a:ext cx="105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5B8C5D-6B5D-484F-9817-3DE78B6EF40A}"/>
                    </a:ext>
                  </a:extLst>
                </p14:cNvPr>
                <p14:cNvContentPartPr/>
                <p14:nvPr/>
              </p14:nvContentPartPr>
              <p14:xfrm>
                <a:off x="8790466" y="1747700"/>
                <a:ext cx="21960" cy="1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5B8C5D-6B5D-484F-9817-3DE78B6EF4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72466" y="1729700"/>
                  <a:ext cx="576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7EC4D9-B5E6-4938-8F6A-C6D62B48EE44}"/>
                  </a:ext>
                </a:extLst>
              </p14:cNvPr>
              <p14:cNvContentPartPr/>
              <p14:nvPr/>
            </p14:nvContentPartPr>
            <p14:xfrm>
              <a:off x="9049306" y="1638980"/>
              <a:ext cx="205560" cy="234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7EC4D9-B5E6-4938-8F6A-C6D62B48EE4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31306" y="1620980"/>
                <a:ext cx="24120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770B97C-CBAE-4646-86AC-D4D905D87C0A}"/>
              </a:ext>
            </a:extLst>
          </p:cNvPr>
          <p:cNvGrpSpPr/>
          <p:nvPr/>
        </p:nvGrpSpPr>
        <p:grpSpPr>
          <a:xfrm>
            <a:off x="9438466" y="1633940"/>
            <a:ext cx="254520" cy="515880"/>
            <a:chOff x="9438466" y="1633940"/>
            <a:chExt cx="25452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4FF18F-421E-4062-B392-820E90B3B05C}"/>
                    </a:ext>
                  </a:extLst>
                </p14:cNvPr>
                <p14:cNvContentPartPr/>
                <p14:nvPr/>
              </p14:nvContentPartPr>
              <p14:xfrm>
                <a:off x="9438466" y="1633940"/>
                <a:ext cx="12348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4FF18F-421E-4062-B392-820E90B3B0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20466" y="1615940"/>
                  <a:ext cx="159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69AB76-B5CF-4D01-8323-5EBABEF3A475}"/>
                    </a:ext>
                  </a:extLst>
                </p14:cNvPr>
                <p14:cNvContentPartPr/>
                <p14:nvPr/>
              </p14:nvContentPartPr>
              <p14:xfrm>
                <a:off x="9579946" y="1759580"/>
                <a:ext cx="113040" cy="39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69AB76-B5CF-4D01-8323-5EBABEF3A4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62306" y="1741940"/>
                  <a:ext cx="148680" cy="42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6D7947-4430-479E-A701-9116050F6ACC}"/>
                  </a:ext>
                </a:extLst>
              </p14:cNvPr>
              <p14:cNvContentPartPr/>
              <p14:nvPr/>
            </p14:nvContentPartPr>
            <p14:xfrm>
              <a:off x="10020586" y="1752740"/>
              <a:ext cx="33480" cy="19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6D7947-4430-479E-A701-9116050F6A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002586" y="1734740"/>
                <a:ext cx="69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D408C2C-20B6-4752-831C-6E53EC2182A9}"/>
                  </a:ext>
                </a:extLst>
              </p14:cNvPr>
              <p14:cNvContentPartPr/>
              <p14:nvPr/>
            </p14:nvContentPartPr>
            <p14:xfrm>
              <a:off x="10015546" y="1881980"/>
              <a:ext cx="66240" cy="3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D408C2C-20B6-4752-831C-6E53EC2182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97906" y="1864340"/>
                <a:ext cx="10188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D8B086F-2A83-472D-8D10-CB3F0AF0FE3F}"/>
              </a:ext>
            </a:extLst>
          </p:cNvPr>
          <p:cNvGrpSpPr/>
          <p:nvPr/>
        </p:nvGrpSpPr>
        <p:grpSpPr>
          <a:xfrm>
            <a:off x="10580026" y="1493900"/>
            <a:ext cx="1224720" cy="615240"/>
            <a:chOff x="10580026" y="1493900"/>
            <a:chExt cx="122472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72E27F-C5C4-49CA-B085-1F73C01D0AEC}"/>
                    </a:ext>
                  </a:extLst>
                </p14:cNvPr>
                <p14:cNvContentPartPr/>
                <p14:nvPr/>
              </p14:nvContentPartPr>
              <p14:xfrm>
                <a:off x="10580026" y="1633220"/>
                <a:ext cx="85320" cy="346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72E27F-C5C4-49CA-B085-1F73C01D0A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62386" y="1615220"/>
                  <a:ext cx="1209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3B0098-20B7-4359-B91C-2548309014D5}"/>
                    </a:ext>
                  </a:extLst>
                </p14:cNvPr>
                <p14:cNvContentPartPr/>
                <p14:nvPr/>
              </p14:nvContentPartPr>
              <p14:xfrm>
                <a:off x="10794226" y="1691900"/>
                <a:ext cx="175680" cy="20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3B0098-20B7-4359-B91C-2548309014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76226" y="1674260"/>
                  <a:ext cx="211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18E08A-7412-455E-8582-794C4D9C33AB}"/>
                    </a:ext>
                  </a:extLst>
                </p14:cNvPr>
                <p14:cNvContentPartPr/>
                <p14:nvPr/>
              </p14:nvContentPartPr>
              <p14:xfrm>
                <a:off x="11091226" y="170486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18E08A-7412-455E-8582-794C4D9C33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73586" y="1687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F52229-4AE0-4A54-AC60-AA643209CF66}"/>
                    </a:ext>
                  </a:extLst>
                </p14:cNvPr>
                <p14:cNvContentPartPr/>
                <p14:nvPr/>
              </p14:nvContentPartPr>
              <p14:xfrm>
                <a:off x="11052706" y="1872620"/>
                <a:ext cx="23760" cy="12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F52229-4AE0-4A54-AC60-AA643209CF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35066" y="1854620"/>
                  <a:ext cx="5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CFEEA3-31C2-4D4C-B85A-1E861FACA14C}"/>
                    </a:ext>
                  </a:extLst>
                </p14:cNvPr>
                <p14:cNvContentPartPr/>
                <p14:nvPr/>
              </p14:nvContentPartPr>
              <p14:xfrm>
                <a:off x="11079706" y="177434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CFEEA3-31C2-4D4C-B85A-1E861FACA1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62066" y="17563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5F68DD-60D6-4649-94E8-68BC1213C21D}"/>
                    </a:ext>
                  </a:extLst>
                </p14:cNvPr>
                <p14:cNvContentPartPr/>
                <p14:nvPr/>
              </p14:nvContentPartPr>
              <p14:xfrm>
                <a:off x="11184466" y="1880540"/>
                <a:ext cx="55800" cy="13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5F68DD-60D6-4649-94E8-68BC1213C2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166466" y="1862540"/>
                  <a:ext cx="91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51D19E-76A7-4DAC-8231-2D4161A5BD88}"/>
                    </a:ext>
                  </a:extLst>
                </p14:cNvPr>
                <p14:cNvContentPartPr/>
                <p14:nvPr/>
              </p14:nvContentPartPr>
              <p14:xfrm>
                <a:off x="11377786" y="1678940"/>
                <a:ext cx="172440" cy="168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51D19E-76A7-4DAC-8231-2D4161A5BD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60146" y="1661300"/>
                  <a:ext cx="20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D9CAFB-FF82-4E94-A202-134E9A9AD843}"/>
                    </a:ext>
                  </a:extLst>
                </p14:cNvPr>
                <p14:cNvContentPartPr/>
                <p14:nvPr/>
              </p14:nvContentPartPr>
              <p14:xfrm>
                <a:off x="11594506" y="1776500"/>
                <a:ext cx="33120" cy="210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D9CAFB-FF82-4E94-A202-134E9A9AD8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76506" y="1758860"/>
                  <a:ext cx="68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E9E25F-02B6-4EF1-A1A6-B7F6467A053B}"/>
                    </a:ext>
                  </a:extLst>
                </p14:cNvPr>
                <p14:cNvContentPartPr/>
                <p14:nvPr/>
              </p14:nvContentPartPr>
              <p14:xfrm>
                <a:off x="11644546" y="1676780"/>
                <a:ext cx="21960" cy="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E9E25F-02B6-4EF1-A1A6-B7F6467A05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626906" y="1658780"/>
                  <a:ext cx="5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AC4EB7-B1D0-4803-B1B6-D9DAEBB86E63}"/>
                    </a:ext>
                  </a:extLst>
                </p14:cNvPr>
                <p14:cNvContentPartPr/>
                <p14:nvPr/>
              </p14:nvContentPartPr>
              <p14:xfrm>
                <a:off x="11660026" y="1493900"/>
                <a:ext cx="144720" cy="61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AC4EB7-B1D0-4803-B1B6-D9DAEBB86E6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642026" y="1475900"/>
                  <a:ext cx="180360" cy="65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66CD80B-CAFA-4A7E-A702-9A3593E373DA}"/>
                  </a:ext>
                </a:extLst>
              </p14:cNvPr>
              <p14:cNvContentPartPr/>
              <p14:nvPr/>
            </p14:nvContentPartPr>
            <p14:xfrm>
              <a:off x="5193346" y="3429260"/>
              <a:ext cx="785160" cy="22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66CD80B-CAFA-4A7E-A702-9A3593E373D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75346" y="3411260"/>
                <a:ext cx="8208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5946B63-A2CA-4077-ACCC-E16550B9693A}"/>
              </a:ext>
            </a:extLst>
          </p:cNvPr>
          <p:cNvGrpSpPr/>
          <p:nvPr/>
        </p:nvGrpSpPr>
        <p:grpSpPr>
          <a:xfrm>
            <a:off x="6764386" y="2832380"/>
            <a:ext cx="803160" cy="415080"/>
            <a:chOff x="6764386" y="2832380"/>
            <a:chExt cx="80316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27E107-597D-46F2-820E-5BC881229190}"/>
                    </a:ext>
                  </a:extLst>
                </p14:cNvPr>
                <p14:cNvContentPartPr/>
                <p14:nvPr/>
              </p14:nvContentPartPr>
              <p14:xfrm>
                <a:off x="6764386" y="2832380"/>
                <a:ext cx="132840" cy="35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27E107-597D-46F2-820E-5BC8812291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6746" y="2814740"/>
                  <a:ext cx="168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E204DB-2683-4B6C-AE5E-945E54ED899F}"/>
                    </a:ext>
                  </a:extLst>
                </p14:cNvPr>
                <p14:cNvContentPartPr/>
                <p14:nvPr/>
              </p14:nvContentPartPr>
              <p14:xfrm>
                <a:off x="7075786" y="3092300"/>
                <a:ext cx="143640" cy="13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E204DB-2683-4B6C-AE5E-945E54ED89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58146" y="3074660"/>
                  <a:ext cx="179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3F0B2B-1E83-4EDA-A3A5-F4C9CDD70545}"/>
                    </a:ext>
                  </a:extLst>
                </p14:cNvPr>
                <p14:cNvContentPartPr/>
                <p14:nvPr/>
              </p14:nvContentPartPr>
              <p14:xfrm>
                <a:off x="7133026" y="3050540"/>
                <a:ext cx="414000" cy="19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3F0B2B-1E83-4EDA-A3A5-F4C9CDD7054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15386" y="3032540"/>
                  <a:ext cx="449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85CDEF-CE73-4768-8C34-79BDA94F5418}"/>
                    </a:ext>
                  </a:extLst>
                </p14:cNvPr>
                <p14:cNvContentPartPr/>
                <p14:nvPr/>
              </p14:nvContentPartPr>
              <p14:xfrm>
                <a:off x="7482226" y="3134420"/>
                <a:ext cx="85320" cy="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85CDEF-CE73-4768-8C34-79BDA94F541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64586" y="3116420"/>
                  <a:ext cx="120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661ABB-FC93-4A7D-A3B2-485F7B21D90A}"/>
              </a:ext>
            </a:extLst>
          </p:cNvPr>
          <p:cNvGrpSpPr/>
          <p:nvPr/>
        </p:nvGrpSpPr>
        <p:grpSpPr>
          <a:xfrm>
            <a:off x="7857346" y="2803580"/>
            <a:ext cx="536760" cy="538200"/>
            <a:chOff x="7857346" y="2803580"/>
            <a:chExt cx="53676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73CC36-810A-45C3-AEBD-4F7819171928}"/>
                    </a:ext>
                  </a:extLst>
                </p14:cNvPr>
                <p14:cNvContentPartPr/>
                <p14:nvPr/>
              </p14:nvContentPartPr>
              <p14:xfrm>
                <a:off x="7857346" y="2803580"/>
                <a:ext cx="115920" cy="53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73CC36-810A-45C3-AEBD-4F781917192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39346" y="2785580"/>
                  <a:ext cx="151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703CB7-E8B5-4C94-A86B-CF8DF0DE6966}"/>
                    </a:ext>
                  </a:extLst>
                </p14:cNvPr>
                <p14:cNvContentPartPr/>
                <p14:nvPr/>
              </p14:nvContentPartPr>
              <p14:xfrm>
                <a:off x="8087386" y="2955500"/>
                <a:ext cx="145440" cy="166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703CB7-E8B5-4C94-A86B-CF8DF0DE69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69386" y="2937500"/>
                  <a:ext cx="181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8DEF2C-9051-492A-AF49-6CA584DBA884}"/>
                    </a:ext>
                  </a:extLst>
                </p14:cNvPr>
                <p14:cNvContentPartPr/>
                <p14:nvPr/>
              </p14:nvContentPartPr>
              <p14:xfrm>
                <a:off x="8270266" y="3131900"/>
                <a:ext cx="123840" cy="20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8DEF2C-9051-492A-AF49-6CA584DBA8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52266" y="3113900"/>
                  <a:ext cx="1594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1C4A0F-BF8E-4A4D-804C-979C7E9B7767}"/>
              </a:ext>
            </a:extLst>
          </p:cNvPr>
          <p:cNvGrpSpPr/>
          <p:nvPr/>
        </p:nvGrpSpPr>
        <p:grpSpPr>
          <a:xfrm>
            <a:off x="8593546" y="2949380"/>
            <a:ext cx="994320" cy="392040"/>
            <a:chOff x="8593546" y="2949380"/>
            <a:chExt cx="99432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4CB26D-8116-47C4-82F6-6517B63C2882}"/>
                    </a:ext>
                  </a:extLst>
                </p14:cNvPr>
                <p14:cNvContentPartPr/>
                <p14:nvPr/>
              </p14:nvContentPartPr>
              <p14:xfrm>
                <a:off x="8593546" y="2949380"/>
                <a:ext cx="129600" cy="22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4CB26D-8116-47C4-82F6-6517B63C28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75546" y="2931380"/>
                  <a:ext cx="165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31ECA8-9828-4D42-ACFD-49490DD3608D}"/>
                    </a:ext>
                  </a:extLst>
                </p14:cNvPr>
                <p14:cNvContentPartPr/>
                <p14:nvPr/>
              </p14:nvContentPartPr>
              <p14:xfrm>
                <a:off x="8803066" y="3133340"/>
                <a:ext cx="64080" cy="208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31ECA8-9828-4D42-ACFD-49490DD3608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85066" y="3115700"/>
                  <a:ext cx="99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89524E-53E6-462C-AFE8-6ED974D3D653}"/>
                    </a:ext>
                  </a:extLst>
                </p14:cNvPr>
                <p14:cNvContentPartPr/>
                <p14:nvPr/>
              </p14:nvContentPartPr>
              <p14:xfrm>
                <a:off x="9014386" y="3114980"/>
                <a:ext cx="573480" cy="53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89524E-53E6-462C-AFE8-6ED974D3D6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96386" y="3096980"/>
                  <a:ext cx="6091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8D214B-7AB0-4C6F-B0ED-3C399B8588E5}"/>
              </a:ext>
            </a:extLst>
          </p:cNvPr>
          <p:cNvGrpSpPr/>
          <p:nvPr/>
        </p:nvGrpSpPr>
        <p:grpSpPr>
          <a:xfrm>
            <a:off x="9841666" y="2780540"/>
            <a:ext cx="339480" cy="614520"/>
            <a:chOff x="9841666" y="2780540"/>
            <a:chExt cx="33948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587BD8-8017-422C-B4A5-DAB46DC569A5}"/>
                    </a:ext>
                  </a:extLst>
                </p14:cNvPr>
                <p14:cNvContentPartPr/>
                <p14:nvPr/>
              </p14:nvContentPartPr>
              <p14:xfrm>
                <a:off x="9841666" y="2906180"/>
                <a:ext cx="150840" cy="326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587BD8-8017-422C-B4A5-DAB46DC569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23666" y="2888180"/>
                  <a:ext cx="1864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36EB58-24A2-4145-84F2-1DBB8BCF7D04}"/>
                    </a:ext>
                  </a:extLst>
                </p14:cNvPr>
                <p14:cNvContentPartPr/>
                <p14:nvPr/>
              </p14:nvContentPartPr>
              <p14:xfrm>
                <a:off x="10024186" y="2780540"/>
                <a:ext cx="156960" cy="614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36EB58-24A2-4145-84F2-1DBB8BCF7D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06186" y="2762900"/>
                  <a:ext cx="192600" cy="65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4665476-D147-478A-9507-6A385C99F5E9}"/>
                  </a:ext>
                </a:extLst>
              </p14:cNvPr>
              <p14:cNvContentPartPr/>
              <p14:nvPr/>
            </p14:nvContentPartPr>
            <p14:xfrm>
              <a:off x="6739186" y="3494420"/>
              <a:ext cx="108000" cy="340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4665476-D147-478A-9507-6A385C99F5E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21186" y="3476780"/>
                <a:ext cx="14364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B6F1C70-83AC-4299-8AF5-AB8B8BE791D3}"/>
              </a:ext>
            </a:extLst>
          </p:cNvPr>
          <p:cNvGrpSpPr/>
          <p:nvPr/>
        </p:nvGrpSpPr>
        <p:grpSpPr>
          <a:xfrm>
            <a:off x="7075066" y="3712940"/>
            <a:ext cx="579240" cy="239760"/>
            <a:chOff x="7075066" y="3712940"/>
            <a:chExt cx="5792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FC3760-63CC-4104-AB3D-5A1F81E85D13}"/>
                    </a:ext>
                  </a:extLst>
                </p14:cNvPr>
                <p14:cNvContentPartPr/>
                <p14:nvPr/>
              </p14:nvContentPartPr>
              <p14:xfrm>
                <a:off x="7075066" y="3725540"/>
                <a:ext cx="174960" cy="8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FC3760-63CC-4104-AB3D-5A1F81E85D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57066" y="3707900"/>
                  <a:ext cx="21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AE4AFB-ACE9-43E4-BD33-4504F2FC68F1}"/>
                    </a:ext>
                  </a:extLst>
                </p14:cNvPr>
                <p14:cNvContentPartPr/>
                <p14:nvPr/>
              </p14:nvContentPartPr>
              <p14:xfrm>
                <a:off x="7216546" y="3712940"/>
                <a:ext cx="60480" cy="23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AE4AFB-ACE9-43E4-BD33-4504F2FC68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98546" y="3694940"/>
                  <a:ext cx="96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5C7557-7826-4425-A21D-213186D78FDA}"/>
                    </a:ext>
                  </a:extLst>
                </p14:cNvPr>
                <p14:cNvContentPartPr/>
                <p14:nvPr/>
              </p14:nvContentPartPr>
              <p14:xfrm>
                <a:off x="7473226" y="3724820"/>
                <a:ext cx="181080" cy="2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5C7557-7826-4425-A21D-213186D78FD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55586" y="3707180"/>
                  <a:ext cx="216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D86736-1DF4-44E7-AF0A-51B83A8E7F9B}"/>
                    </a:ext>
                  </a:extLst>
                </p14:cNvPr>
                <p14:cNvContentPartPr/>
                <p14:nvPr/>
              </p14:nvContentPartPr>
              <p14:xfrm>
                <a:off x="7503106" y="3847220"/>
                <a:ext cx="129240" cy="14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D86736-1DF4-44E7-AF0A-51B83A8E7F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85106" y="3829580"/>
                  <a:ext cx="1648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D20551-CE57-4DDA-A09B-6F9823E82C4D}"/>
              </a:ext>
            </a:extLst>
          </p:cNvPr>
          <p:cNvGrpSpPr/>
          <p:nvPr/>
        </p:nvGrpSpPr>
        <p:grpSpPr>
          <a:xfrm>
            <a:off x="7905946" y="3541220"/>
            <a:ext cx="494280" cy="491760"/>
            <a:chOff x="7905946" y="3541220"/>
            <a:chExt cx="49428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DE51FD-CAE7-4A66-B457-A44949AAE862}"/>
                    </a:ext>
                  </a:extLst>
                </p14:cNvPr>
                <p14:cNvContentPartPr/>
                <p14:nvPr/>
              </p14:nvContentPartPr>
              <p14:xfrm>
                <a:off x="7905946" y="3541220"/>
                <a:ext cx="81720" cy="49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DE51FD-CAE7-4A66-B457-A44949AAE86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88306" y="3523220"/>
                  <a:ext cx="1173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FAFE1D-5642-4404-9666-CF5C40D4731B}"/>
                    </a:ext>
                  </a:extLst>
                </p14:cNvPr>
                <p14:cNvContentPartPr/>
                <p14:nvPr/>
              </p14:nvContentPartPr>
              <p14:xfrm>
                <a:off x="8138506" y="3639500"/>
                <a:ext cx="148320" cy="224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FAFE1D-5642-4404-9666-CF5C40D473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20866" y="3621500"/>
                  <a:ext cx="183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1C79CE9-6F5E-40E4-9F7A-95C7541BDF61}"/>
                    </a:ext>
                  </a:extLst>
                </p14:cNvPr>
                <p14:cNvContentPartPr/>
                <p14:nvPr/>
              </p14:nvContentPartPr>
              <p14:xfrm>
                <a:off x="8364226" y="3824900"/>
                <a:ext cx="36000" cy="178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1C79CE9-6F5E-40E4-9F7A-95C7541BDF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46226" y="3806900"/>
                  <a:ext cx="71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2C24003-32FC-4C70-A163-FDB3D3F5E65C}"/>
              </a:ext>
            </a:extLst>
          </p:cNvPr>
          <p:cNvGrpSpPr/>
          <p:nvPr/>
        </p:nvGrpSpPr>
        <p:grpSpPr>
          <a:xfrm>
            <a:off x="8606866" y="3657500"/>
            <a:ext cx="513360" cy="322920"/>
            <a:chOff x="8606866" y="3657500"/>
            <a:chExt cx="5133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AA86FD-8A51-4739-B552-D4D53BC431E2}"/>
                    </a:ext>
                  </a:extLst>
                </p14:cNvPr>
                <p14:cNvContentPartPr/>
                <p14:nvPr/>
              </p14:nvContentPartPr>
              <p14:xfrm>
                <a:off x="8606866" y="3657500"/>
                <a:ext cx="109440" cy="23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AA86FD-8A51-4739-B552-D4D53BC431E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88866" y="3639500"/>
                  <a:ext cx="145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5240A9-C055-4787-A4AA-6F40EA8D1AC5}"/>
                    </a:ext>
                  </a:extLst>
                </p14:cNvPr>
                <p14:cNvContentPartPr/>
                <p14:nvPr/>
              </p14:nvContentPartPr>
              <p14:xfrm>
                <a:off x="8800186" y="3802940"/>
                <a:ext cx="320040" cy="177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5240A9-C055-4787-A4AA-6F40EA8D1A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82546" y="3785300"/>
                  <a:ext cx="3556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6E0757F-F973-4F91-8B5F-B4BF94ADF7AD}"/>
                  </a:ext>
                </a:extLst>
              </p14:cNvPr>
              <p14:cNvContentPartPr/>
              <p14:nvPr/>
            </p14:nvContentPartPr>
            <p14:xfrm>
              <a:off x="9298786" y="3784580"/>
              <a:ext cx="386280" cy="47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6E0757F-F973-4F91-8B5F-B4BF94ADF7A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281146" y="3766580"/>
                <a:ext cx="42192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7C82F6D9-0110-46DF-906B-109E1481DADB}"/>
              </a:ext>
            </a:extLst>
          </p:cNvPr>
          <p:cNvGrpSpPr/>
          <p:nvPr/>
        </p:nvGrpSpPr>
        <p:grpSpPr>
          <a:xfrm>
            <a:off x="9941026" y="3550220"/>
            <a:ext cx="325800" cy="545040"/>
            <a:chOff x="9941026" y="3550220"/>
            <a:chExt cx="32580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697C2B-0C17-42B4-A346-4680A438CF3A}"/>
                    </a:ext>
                  </a:extLst>
                </p14:cNvPr>
                <p14:cNvContentPartPr/>
                <p14:nvPr/>
              </p14:nvContentPartPr>
              <p14:xfrm>
                <a:off x="9941026" y="3641300"/>
                <a:ext cx="140040" cy="29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697C2B-0C17-42B4-A346-4680A438CF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23026" y="3623300"/>
                  <a:ext cx="175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2888FC-3F1F-4C19-873D-6C1B4C120464}"/>
                    </a:ext>
                  </a:extLst>
                </p14:cNvPr>
                <p14:cNvContentPartPr/>
                <p14:nvPr/>
              </p14:nvContentPartPr>
              <p14:xfrm>
                <a:off x="10151986" y="3550220"/>
                <a:ext cx="114840" cy="54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2888FC-3F1F-4C19-873D-6C1B4C12046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34346" y="3532220"/>
                  <a:ext cx="150480" cy="58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01CE0B9-6E41-4689-9454-726332D8CF77}"/>
                  </a:ext>
                </a:extLst>
              </p14:cNvPr>
              <p14:cNvContentPartPr/>
              <p14:nvPr/>
            </p14:nvContentPartPr>
            <p14:xfrm>
              <a:off x="6427426" y="4624820"/>
              <a:ext cx="174600" cy="211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01CE0B9-6E41-4689-9454-726332D8CF7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409786" y="4607180"/>
                <a:ext cx="21024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40B9DADA-F401-45DC-9DE2-B2BF9016FA5F}"/>
              </a:ext>
            </a:extLst>
          </p:cNvPr>
          <p:cNvGrpSpPr/>
          <p:nvPr/>
        </p:nvGrpSpPr>
        <p:grpSpPr>
          <a:xfrm>
            <a:off x="6242386" y="4095620"/>
            <a:ext cx="1128600" cy="1676880"/>
            <a:chOff x="6242386" y="4095620"/>
            <a:chExt cx="1128600" cy="16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8A95D4-2719-47B3-9459-AA158E1CAEA9}"/>
                    </a:ext>
                  </a:extLst>
                </p14:cNvPr>
                <p14:cNvContentPartPr/>
                <p14:nvPr/>
              </p14:nvContentPartPr>
              <p14:xfrm>
                <a:off x="6777706" y="4112540"/>
                <a:ext cx="129240" cy="165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8A95D4-2719-47B3-9459-AA158E1CAEA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0066" y="4094540"/>
                  <a:ext cx="164880" cy="16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D7E953-7CEF-468E-958F-163020FF3121}"/>
                    </a:ext>
                  </a:extLst>
                </p14:cNvPr>
                <p14:cNvContentPartPr/>
                <p14:nvPr/>
              </p14:nvContentPartPr>
              <p14:xfrm>
                <a:off x="6242386" y="4508900"/>
                <a:ext cx="995040" cy="29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D7E953-7CEF-468E-958F-163020FF31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24386" y="4491260"/>
                  <a:ext cx="1030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ADD4FB-FC9D-42F8-B747-F0483992F710}"/>
                    </a:ext>
                  </a:extLst>
                </p14:cNvPr>
                <p14:cNvContentPartPr/>
                <p14:nvPr/>
              </p14:nvContentPartPr>
              <p14:xfrm>
                <a:off x="7150306" y="4474340"/>
                <a:ext cx="22068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ADD4FB-FC9D-42F8-B747-F0483992F7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32306" y="4456340"/>
                  <a:ext cx="256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C6646F-C0DF-4A91-89A2-30A056E2F91B}"/>
                    </a:ext>
                  </a:extLst>
                </p14:cNvPr>
                <p14:cNvContentPartPr/>
                <p14:nvPr/>
              </p14:nvContentPartPr>
              <p14:xfrm>
                <a:off x="6418786" y="4149620"/>
                <a:ext cx="182880" cy="180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C6646F-C0DF-4A91-89A2-30A056E2F9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00786" y="4131620"/>
                  <a:ext cx="21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9F6C4CA-02DC-4334-9815-069B519A96BF}"/>
                    </a:ext>
                  </a:extLst>
                </p14:cNvPr>
                <p14:cNvContentPartPr/>
                <p14:nvPr/>
              </p14:nvContentPartPr>
              <p14:xfrm>
                <a:off x="6382786" y="4135220"/>
                <a:ext cx="176760" cy="185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9F6C4CA-02DC-4334-9815-069B519A96B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65146" y="4117580"/>
                  <a:ext cx="212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C69CFB-3B65-4AF2-AB83-2C9F9D0ECBFB}"/>
                    </a:ext>
                  </a:extLst>
                </p14:cNvPr>
                <p14:cNvContentPartPr/>
                <p14:nvPr/>
              </p14:nvContentPartPr>
              <p14:xfrm>
                <a:off x="7011346" y="4095620"/>
                <a:ext cx="218880" cy="136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C69CFB-3B65-4AF2-AB83-2C9F9D0ECBF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93706" y="4077620"/>
                  <a:ext cx="254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CF8257D-D0EA-419F-BD94-C6F58CE2EFF2}"/>
                    </a:ext>
                  </a:extLst>
                </p14:cNvPr>
                <p14:cNvContentPartPr/>
                <p14:nvPr/>
              </p14:nvContentPartPr>
              <p14:xfrm>
                <a:off x="7192426" y="4099580"/>
                <a:ext cx="53280" cy="26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CF8257D-D0EA-419F-BD94-C6F58CE2EF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74426" y="4081580"/>
                  <a:ext cx="88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7F9799-6172-4E01-9BC2-8A158D2677C4}"/>
                    </a:ext>
                  </a:extLst>
                </p14:cNvPr>
                <p14:cNvContentPartPr/>
                <p14:nvPr/>
              </p14:nvContentPartPr>
              <p14:xfrm>
                <a:off x="7042306" y="4619420"/>
                <a:ext cx="153000" cy="174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7F9799-6172-4E01-9BC2-8A158D2677C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24306" y="4601420"/>
                  <a:ext cx="18864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10984F9-98E9-4877-A77D-F028268B4FD1}"/>
                  </a:ext>
                </a:extLst>
              </p14:cNvPr>
              <p14:cNvContentPartPr/>
              <p14:nvPr/>
            </p14:nvContentPartPr>
            <p14:xfrm>
              <a:off x="6446506" y="4966820"/>
              <a:ext cx="91080" cy="237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10984F9-98E9-4877-A77D-F028268B4FD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28506" y="4948820"/>
                <a:ext cx="1267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67084E9-7AE9-4672-87C4-360E46BC2EB1}"/>
                  </a:ext>
                </a:extLst>
              </p14:cNvPr>
              <p14:cNvContentPartPr/>
              <p14:nvPr/>
            </p14:nvContentPartPr>
            <p14:xfrm>
              <a:off x="7150306" y="4922540"/>
              <a:ext cx="113400" cy="207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67084E9-7AE9-4672-87C4-360E46BC2EB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132306" y="4904540"/>
                <a:ext cx="149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31C802F-A64F-4C03-9D32-F8DBAE1F3F2A}"/>
                  </a:ext>
                </a:extLst>
              </p14:cNvPr>
              <p14:cNvContentPartPr/>
              <p14:nvPr/>
            </p14:nvContentPartPr>
            <p14:xfrm>
              <a:off x="6476746" y="5368940"/>
              <a:ext cx="128520" cy="302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31C802F-A64F-4C03-9D32-F8DBAE1F3F2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59106" y="5351300"/>
                <a:ext cx="16416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6816D4D-27B8-4B88-A13D-B208034F9C3A}"/>
              </a:ext>
            </a:extLst>
          </p:cNvPr>
          <p:cNvGrpSpPr/>
          <p:nvPr/>
        </p:nvGrpSpPr>
        <p:grpSpPr>
          <a:xfrm>
            <a:off x="7181626" y="5298380"/>
            <a:ext cx="161640" cy="302760"/>
            <a:chOff x="7181626" y="5298380"/>
            <a:chExt cx="1616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7D7CED-1CAD-4CF7-8F10-91547A9D2DFF}"/>
                    </a:ext>
                  </a:extLst>
                </p14:cNvPr>
                <p14:cNvContentPartPr/>
                <p14:nvPr/>
              </p14:nvContentPartPr>
              <p14:xfrm>
                <a:off x="7181626" y="5298380"/>
                <a:ext cx="161640" cy="19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7D7CED-1CAD-4CF7-8F10-91547A9D2DF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63626" y="5280740"/>
                  <a:ext cx="197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B6BBD2-10B2-4E99-94C8-38A146BCBB02}"/>
                    </a:ext>
                  </a:extLst>
                </p14:cNvPr>
                <p14:cNvContentPartPr/>
                <p14:nvPr/>
              </p14:nvContentPartPr>
              <p14:xfrm>
                <a:off x="7286386" y="5348420"/>
                <a:ext cx="23760" cy="252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B6BBD2-10B2-4E99-94C8-38A146BCBB0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68386" y="5330780"/>
                  <a:ext cx="5940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11E19DA-76A9-433B-9591-25869BE38DB5}"/>
                  </a:ext>
                </a:extLst>
              </p14:cNvPr>
              <p14:cNvContentPartPr/>
              <p14:nvPr/>
            </p14:nvContentPartPr>
            <p14:xfrm>
              <a:off x="6504826" y="5858180"/>
              <a:ext cx="115920" cy="273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11E19DA-76A9-433B-9591-25869BE38DB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487186" y="5840180"/>
                <a:ext cx="1515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61942E6-C405-48FE-89D5-9C30CDF13290}"/>
                  </a:ext>
                </a:extLst>
              </p14:cNvPr>
              <p14:cNvContentPartPr/>
              <p14:nvPr/>
            </p14:nvContentPartPr>
            <p14:xfrm>
              <a:off x="7163626" y="5818220"/>
              <a:ext cx="158760" cy="330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61942E6-C405-48FE-89D5-9C30CDF1329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145986" y="5800580"/>
                <a:ext cx="19440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8257CBF-3BE5-4AFF-82B4-E2FCA6836633}"/>
              </a:ext>
            </a:extLst>
          </p:cNvPr>
          <p:cNvGrpSpPr/>
          <p:nvPr/>
        </p:nvGrpSpPr>
        <p:grpSpPr>
          <a:xfrm>
            <a:off x="7169026" y="6304940"/>
            <a:ext cx="258120" cy="221040"/>
            <a:chOff x="7169026" y="6304940"/>
            <a:chExt cx="258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7FC585-49B5-4976-8A4B-7F8AD5EF5B13}"/>
                    </a:ext>
                  </a:extLst>
                </p14:cNvPr>
                <p14:cNvContentPartPr/>
                <p14:nvPr/>
              </p14:nvContentPartPr>
              <p14:xfrm>
                <a:off x="7169026" y="6335540"/>
                <a:ext cx="258120" cy="18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7FC585-49B5-4976-8A4B-7F8AD5EF5B1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51026" y="6317540"/>
                  <a:ext cx="293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0991023-74B3-4025-A2A3-6654BA721598}"/>
                    </a:ext>
                  </a:extLst>
                </p14:cNvPr>
                <p14:cNvContentPartPr/>
                <p14:nvPr/>
              </p14:nvContentPartPr>
              <p14:xfrm>
                <a:off x="7210066" y="6304940"/>
                <a:ext cx="205560" cy="221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0991023-74B3-4025-A2A3-6654BA72159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92426" y="6286940"/>
                  <a:ext cx="2412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7B37C8B-9D5E-4EF3-87E8-BD54F99CC464}"/>
              </a:ext>
            </a:extLst>
          </p:cNvPr>
          <p:cNvGrpSpPr/>
          <p:nvPr/>
        </p:nvGrpSpPr>
        <p:grpSpPr>
          <a:xfrm>
            <a:off x="6338866" y="5763500"/>
            <a:ext cx="529560" cy="914400"/>
            <a:chOff x="6338866" y="5763500"/>
            <a:chExt cx="529560" cy="9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D6CCC2-1219-46F7-99AC-650BA48A3AB8}"/>
                    </a:ext>
                  </a:extLst>
                </p14:cNvPr>
                <p14:cNvContentPartPr/>
                <p14:nvPr/>
              </p14:nvContentPartPr>
              <p14:xfrm>
                <a:off x="6510946" y="6442100"/>
                <a:ext cx="127440" cy="10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D6CCC2-1219-46F7-99AC-650BA48A3A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92946" y="6424460"/>
                  <a:ext cx="163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903D08-A79E-482E-8B2F-1875807BFDED}"/>
                    </a:ext>
                  </a:extLst>
                </p14:cNvPr>
                <p14:cNvContentPartPr/>
                <p14:nvPr/>
              </p14:nvContentPartPr>
              <p14:xfrm>
                <a:off x="6610306" y="6407180"/>
                <a:ext cx="20880" cy="231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903D08-A79E-482E-8B2F-1875807BFDE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92306" y="6389540"/>
                  <a:ext cx="56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35F425-060E-4076-B57E-35BF14ECD266}"/>
                    </a:ext>
                  </a:extLst>
                </p14:cNvPr>
                <p14:cNvContentPartPr/>
                <p14:nvPr/>
              </p14:nvContentPartPr>
              <p14:xfrm>
                <a:off x="6860146" y="5763500"/>
                <a:ext cx="8280" cy="91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35F425-060E-4076-B57E-35BF14ECD26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42146" y="5745500"/>
                  <a:ext cx="4392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5F926E-2124-4B60-AA85-310378665F4A}"/>
                    </a:ext>
                  </a:extLst>
                </p14:cNvPr>
                <p14:cNvContentPartPr/>
                <p14:nvPr/>
              </p14:nvContentPartPr>
              <p14:xfrm>
                <a:off x="6338866" y="6333020"/>
                <a:ext cx="354960" cy="210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5F926E-2124-4B60-AA85-310378665F4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21226" y="6315380"/>
                  <a:ext cx="390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94BF8A-3675-4BF0-B472-86653259A690}"/>
                    </a:ext>
                  </a:extLst>
                </p14:cNvPr>
                <p14:cNvContentPartPr/>
                <p14:nvPr/>
              </p14:nvContentPartPr>
              <p14:xfrm>
                <a:off x="6409786" y="6236540"/>
                <a:ext cx="279720" cy="336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94BF8A-3675-4BF0-B472-86653259A69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91786" y="6218540"/>
                  <a:ext cx="31536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632EF8F-8DB8-4884-8C8A-700A1A9DFE83}"/>
              </a:ext>
            </a:extLst>
          </p:cNvPr>
          <p:cNvGrpSpPr/>
          <p:nvPr/>
        </p:nvGrpSpPr>
        <p:grpSpPr>
          <a:xfrm>
            <a:off x="8551426" y="4224500"/>
            <a:ext cx="409320" cy="415080"/>
            <a:chOff x="8551426" y="4224500"/>
            <a:chExt cx="4093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3B3822-2CF2-4DA8-AC8C-B47AC923AD41}"/>
                    </a:ext>
                  </a:extLst>
                </p14:cNvPr>
                <p14:cNvContentPartPr/>
                <p14:nvPr/>
              </p14:nvContentPartPr>
              <p14:xfrm>
                <a:off x="8551426" y="4224500"/>
                <a:ext cx="163440" cy="378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3B3822-2CF2-4DA8-AC8C-B47AC923AD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33426" y="4206500"/>
                  <a:ext cx="1990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F108BEF-D15A-46F0-AD37-CD06BB394A6A}"/>
                    </a:ext>
                  </a:extLst>
                </p14:cNvPr>
                <p14:cNvContentPartPr/>
                <p14:nvPr/>
              </p14:nvContentPartPr>
              <p14:xfrm>
                <a:off x="8812786" y="4445900"/>
                <a:ext cx="147960" cy="193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F108BEF-D15A-46F0-AD37-CD06BB394A6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94786" y="4428260"/>
                  <a:ext cx="1836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16B5FB-9268-4321-89F6-7563846863D5}"/>
              </a:ext>
            </a:extLst>
          </p:cNvPr>
          <p:cNvGrpSpPr/>
          <p:nvPr/>
        </p:nvGrpSpPr>
        <p:grpSpPr>
          <a:xfrm>
            <a:off x="11324866" y="4232780"/>
            <a:ext cx="277560" cy="532080"/>
            <a:chOff x="11324866" y="4232780"/>
            <a:chExt cx="2775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3DC46E-11D4-4183-89C5-02CC9D8424E9}"/>
                    </a:ext>
                  </a:extLst>
                </p14:cNvPr>
                <p14:cNvContentPartPr/>
                <p14:nvPr/>
              </p14:nvContentPartPr>
              <p14:xfrm>
                <a:off x="11324866" y="4373180"/>
                <a:ext cx="74880" cy="281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3DC46E-11D4-4183-89C5-02CC9D8424E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307226" y="4355540"/>
                  <a:ext cx="110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5287F3-2E31-4D09-9282-D12F4AF035BC}"/>
                    </a:ext>
                  </a:extLst>
                </p14:cNvPr>
                <p14:cNvContentPartPr/>
                <p14:nvPr/>
              </p14:nvContentPartPr>
              <p14:xfrm>
                <a:off x="11522866" y="4232780"/>
                <a:ext cx="79560" cy="532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5287F3-2E31-4D09-9282-D12F4AF035B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05226" y="4215140"/>
                  <a:ext cx="115200" cy="56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E424CA-68B5-4597-9BAD-DD2772BA5625}"/>
              </a:ext>
            </a:extLst>
          </p:cNvPr>
          <p:cNvGrpSpPr/>
          <p:nvPr/>
        </p:nvGrpSpPr>
        <p:grpSpPr>
          <a:xfrm>
            <a:off x="8464666" y="4881860"/>
            <a:ext cx="496800" cy="443520"/>
            <a:chOff x="8464666" y="4881860"/>
            <a:chExt cx="4968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53FBD6-2286-46CE-875B-961E7C39E9B7}"/>
                    </a:ext>
                  </a:extLst>
                </p14:cNvPr>
                <p14:cNvContentPartPr/>
                <p14:nvPr/>
              </p14:nvContentPartPr>
              <p14:xfrm>
                <a:off x="8464666" y="4881860"/>
                <a:ext cx="175680" cy="305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53FBD6-2286-46CE-875B-961E7C39E9B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46666" y="4864220"/>
                  <a:ext cx="211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1D3A09-4CB6-4DB9-B478-F641D5CE21B9}"/>
                    </a:ext>
                  </a:extLst>
                </p14:cNvPr>
                <p14:cNvContentPartPr/>
                <p14:nvPr/>
              </p14:nvContentPartPr>
              <p14:xfrm>
                <a:off x="8765266" y="5064740"/>
                <a:ext cx="150840" cy="177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1D3A09-4CB6-4DB9-B478-F641D5CE21B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47626" y="5047100"/>
                  <a:ext cx="186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3EED36-B1B7-4350-A578-AC479B4D4DEF}"/>
                    </a:ext>
                  </a:extLst>
                </p14:cNvPr>
                <p14:cNvContentPartPr/>
                <p14:nvPr/>
              </p14:nvContentPartPr>
              <p14:xfrm>
                <a:off x="8881546" y="5051060"/>
                <a:ext cx="79920" cy="274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3EED36-B1B7-4350-A578-AC479B4D4D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863906" y="5033420"/>
                  <a:ext cx="11556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9240872-641F-42A5-B388-701A316A01D4}"/>
              </a:ext>
            </a:extLst>
          </p:cNvPr>
          <p:cNvGrpSpPr/>
          <p:nvPr/>
        </p:nvGrpSpPr>
        <p:grpSpPr>
          <a:xfrm>
            <a:off x="11276266" y="4911020"/>
            <a:ext cx="279360" cy="457200"/>
            <a:chOff x="11276266" y="4911020"/>
            <a:chExt cx="2793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C01CE6-FBCC-4647-8F06-8D2785E85D89}"/>
                    </a:ext>
                  </a:extLst>
                </p14:cNvPr>
                <p14:cNvContentPartPr/>
                <p14:nvPr/>
              </p14:nvContentPartPr>
              <p14:xfrm>
                <a:off x="11276266" y="5051060"/>
                <a:ext cx="118800" cy="243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C01CE6-FBCC-4647-8F06-8D2785E85D8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58626" y="5033420"/>
                  <a:ext cx="154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24FB2AC-D99C-40B1-BD14-61297247F7D9}"/>
                    </a:ext>
                  </a:extLst>
                </p14:cNvPr>
                <p14:cNvContentPartPr/>
                <p14:nvPr/>
              </p14:nvContentPartPr>
              <p14:xfrm>
                <a:off x="11495506" y="4911020"/>
                <a:ext cx="60120" cy="457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24FB2AC-D99C-40B1-BD14-61297247F7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477866" y="4893020"/>
                  <a:ext cx="95760" cy="49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282DF9A-0AA2-454A-B73E-EF3D4C07DF2F}"/>
                  </a:ext>
                </a:extLst>
              </p14:cNvPr>
              <p14:cNvContentPartPr/>
              <p14:nvPr/>
            </p14:nvContentPartPr>
            <p14:xfrm>
              <a:off x="11017786" y="5138180"/>
              <a:ext cx="77760" cy="250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282DF9A-0AA2-454A-B73E-EF3D4C07DF2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1000146" y="5120540"/>
                <a:ext cx="1134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8A1C0C2-EDF8-4078-B86F-131D329CF5B5}"/>
                  </a:ext>
                </a:extLst>
              </p14:cNvPr>
              <p14:cNvContentPartPr/>
              <p14:nvPr/>
            </p14:nvContentPartPr>
            <p14:xfrm>
              <a:off x="10781266" y="4422860"/>
              <a:ext cx="98280" cy="239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8A1C0C2-EDF8-4078-B86F-131D329CF5B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763266" y="4405220"/>
                <a:ext cx="1339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FEC8D50-AA44-4BF2-BFAC-EDBE52BD66B5}"/>
                  </a:ext>
                </a:extLst>
              </p14:cNvPr>
              <p14:cNvContentPartPr/>
              <p14:nvPr/>
            </p14:nvContentPartPr>
            <p14:xfrm>
              <a:off x="11027866" y="4609700"/>
              <a:ext cx="42480" cy="163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FEC8D50-AA44-4BF2-BFAC-EDBE52BD66B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009866" y="4591700"/>
                <a:ext cx="78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E8A2975-791C-4FA3-A98D-12508AE2C71D}"/>
                  </a:ext>
                </a:extLst>
              </p14:cNvPr>
              <p14:cNvContentPartPr/>
              <p14:nvPr/>
            </p14:nvContentPartPr>
            <p14:xfrm>
              <a:off x="10751026" y="5010020"/>
              <a:ext cx="150120" cy="315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E8A2975-791C-4FA3-A98D-12508AE2C71D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733386" y="4992380"/>
                <a:ext cx="185760" cy="3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B3DF18-8D2C-43AF-8402-039431021DB4}"/>
              </a:ext>
            </a:extLst>
          </p:cNvPr>
          <p:cNvGrpSpPr/>
          <p:nvPr/>
        </p:nvGrpSpPr>
        <p:grpSpPr>
          <a:xfrm>
            <a:off x="9195106" y="4223420"/>
            <a:ext cx="1356480" cy="1097280"/>
            <a:chOff x="9195106" y="4223420"/>
            <a:chExt cx="1356480" cy="10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CB2D690-B022-46A8-A35B-AE02CB37C92A}"/>
                    </a:ext>
                  </a:extLst>
                </p14:cNvPr>
                <p14:cNvContentPartPr/>
                <p14:nvPr/>
              </p14:nvContentPartPr>
              <p14:xfrm>
                <a:off x="9195106" y="4393700"/>
                <a:ext cx="147240" cy="135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CB2D690-B022-46A8-A35B-AE02CB37C92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77106" y="4375700"/>
                  <a:ext cx="182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61B719-ED7A-4CAF-AAE7-3C729E02CEAF}"/>
                    </a:ext>
                  </a:extLst>
                </p14:cNvPr>
                <p14:cNvContentPartPr/>
                <p14:nvPr/>
              </p14:nvContentPartPr>
              <p14:xfrm>
                <a:off x="9538546" y="4223420"/>
                <a:ext cx="105480" cy="488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61B719-ED7A-4CAF-AAE7-3C729E02CE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520546" y="4205780"/>
                  <a:ext cx="1411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10B035-9DFD-4396-A946-35415DBF5872}"/>
                    </a:ext>
                  </a:extLst>
                </p14:cNvPr>
                <p14:cNvContentPartPr/>
                <p14:nvPr/>
              </p14:nvContentPartPr>
              <p14:xfrm>
                <a:off x="9828706" y="4380740"/>
                <a:ext cx="177840" cy="243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10B035-9DFD-4396-A946-35415DBF587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11066" y="4363100"/>
                  <a:ext cx="21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6A9483-7AA9-40A2-AAE8-4DF1DEAB5894}"/>
                    </a:ext>
                  </a:extLst>
                </p14:cNvPr>
                <p14:cNvContentPartPr/>
                <p14:nvPr/>
              </p14:nvContentPartPr>
              <p14:xfrm>
                <a:off x="10092946" y="4543460"/>
                <a:ext cx="49680" cy="199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6A9483-7AA9-40A2-AAE8-4DF1DEAB589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75306" y="4525820"/>
                  <a:ext cx="85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3E2586-7E65-421C-84F7-2011B66EF894}"/>
                    </a:ext>
                  </a:extLst>
                </p14:cNvPr>
                <p14:cNvContentPartPr/>
                <p14:nvPr/>
              </p14:nvContentPartPr>
              <p14:xfrm>
                <a:off x="10236226" y="4387580"/>
                <a:ext cx="315360" cy="344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3E2586-7E65-421C-84F7-2011B66EF89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218586" y="4369580"/>
                  <a:ext cx="351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ABAE2C-6863-4305-A6AC-EEC3BA31E8D4}"/>
                    </a:ext>
                  </a:extLst>
                </p14:cNvPr>
                <p14:cNvContentPartPr/>
                <p14:nvPr/>
              </p14:nvContentPartPr>
              <p14:xfrm>
                <a:off x="9267466" y="5019020"/>
                <a:ext cx="158760" cy="11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ABAE2C-6863-4305-A6AC-EEC3BA31E8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49826" y="5001020"/>
                  <a:ext cx="194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611E257-A0E0-4C78-8535-094F1BAE955E}"/>
                    </a:ext>
                  </a:extLst>
                </p14:cNvPr>
                <p14:cNvContentPartPr/>
                <p14:nvPr/>
              </p14:nvContentPartPr>
              <p14:xfrm>
                <a:off x="9676786" y="4870700"/>
                <a:ext cx="88200" cy="43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611E257-A0E0-4C78-8535-094F1BAE955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658786" y="4852700"/>
                  <a:ext cx="123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03EC77-BDF7-48A8-810F-38691FE94C2D}"/>
                    </a:ext>
                  </a:extLst>
                </p14:cNvPr>
                <p14:cNvContentPartPr/>
                <p14:nvPr/>
              </p14:nvContentPartPr>
              <p14:xfrm>
                <a:off x="9919426" y="4981940"/>
                <a:ext cx="121320" cy="201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03EC77-BDF7-48A8-810F-38691FE94C2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01786" y="4963940"/>
                  <a:ext cx="156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9F0FD0-5D0C-4E5F-BA06-91901AC3E326}"/>
                    </a:ext>
                  </a:extLst>
                </p14:cNvPr>
                <p14:cNvContentPartPr/>
                <p14:nvPr/>
              </p14:nvContentPartPr>
              <p14:xfrm>
                <a:off x="10136866" y="5138180"/>
                <a:ext cx="46080" cy="160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9F0FD0-5D0C-4E5F-BA06-91901AC3E3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119226" y="5120540"/>
                  <a:ext cx="81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971341-C54A-43F0-B3CF-00263C8F4CA5}"/>
                    </a:ext>
                  </a:extLst>
                </p14:cNvPr>
                <p14:cNvContentPartPr/>
                <p14:nvPr/>
              </p14:nvContentPartPr>
              <p14:xfrm>
                <a:off x="10320466" y="4990580"/>
                <a:ext cx="138600" cy="24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971341-C54A-43F0-B3CF-00263C8F4CA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02826" y="4972940"/>
                  <a:ext cx="174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4A5BCA-C6CD-4485-9FE5-AD2FB2A17F01}"/>
                    </a:ext>
                  </a:extLst>
                </p14:cNvPr>
                <p14:cNvContentPartPr/>
                <p14:nvPr/>
              </p14:nvContentPartPr>
              <p14:xfrm>
                <a:off x="10515586" y="5186420"/>
                <a:ext cx="10080" cy="13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4A5BCA-C6CD-4485-9FE5-AD2FB2A17F0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497946" y="5168780"/>
                  <a:ext cx="45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067534-F444-4A2C-80DD-A67D898F7F34}"/>
                    </a:ext>
                  </a:extLst>
                </p14:cNvPr>
                <p14:cNvContentPartPr/>
                <p14:nvPr/>
              </p14:nvContentPartPr>
              <p14:xfrm>
                <a:off x="9939226" y="4713380"/>
                <a:ext cx="4680" cy="18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067534-F444-4A2C-80DD-A67D898F7F3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21226" y="4695740"/>
                  <a:ext cx="40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0EF6735-CF48-4D05-8A56-1F7090543DCB}"/>
                    </a:ext>
                  </a:extLst>
                </p14:cNvPr>
                <p14:cNvContentPartPr/>
                <p14:nvPr/>
              </p14:nvContentPartPr>
              <p14:xfrm>
                <a:off x="10349266" y="4746500"/>
                <a:ext cx="2448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0EF6735-CF48-4D05-8A56-1F7090543D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31266" y="4728860"/>
                  <a:ext cx="601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FE7B37F-AA15-4D7A-83F2-B5A3D24FEB85}"/>
                  </a:ext>
                </a:extLst>
              </p14:cNvPr>
              <p14:cNvContentPartPr/>
              <p14:nvPr/>
            </p14:nvContentPartPr>
            <p14:xfrm>
              <a:off x="10832746" y="4758740"/>
              <a:ext cx="3960" cy="182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FE7B37F-AA15-4D7A-83F2-B5A3D24FEB8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814746" y="4740740"/>
                <a:ext cx="39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5E07048-ABBE-4066-A3B5-D607C562D834}"/>
                  </a:ext>
                </a:extLst>
              </p14:cNvPr>
              <p14:cNvContentPartPr/>
              <p14:nvPr/>
            </p14:nvContentPartPr>
            <p14:xfrm>
              <a:off x="11354746" y="4768460"/>
              <a:ext cx="8280" cy="1436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5E07048-ABBE-4066-A3B5-D607C562D83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336746" y="4750460"/>
                <a:ext cx="439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E19EE1-10B0-4C96-9DAA-43249A8B21FB}"/>
              </a:ext>
            </a:extLst>
          </p:cNvPr>
          <p:cNvGrpSpPr/>
          <p:nvPr/>
        </p:nvGrpSpPr>
        <p:grpSpPr>
          <a:xfrm>
            <a:off x="1874146" y="5283260"/>
            <a:ext cx="483840" cy="288000"/>
            <a:chOff x="1874146" y="5283260"/>
            <a:chExt cx="4838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24AD57-4F1A-490C-AF85-4A221FF98676}"/>
                    </a:ext>
                  </a:extLst>
                </p14:cNvPr>
                <p14:cNvContentPartPr/>
                <p14:nvPr/>
              </p14:nvContentPartPr>
              <p14:xfrm>
                <a:off x="1874146" y="5283260"/>
                <a:ext cx="26280" cy="28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24AD57-4F1A-490C-AF85-4A221FF9867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56146" y="5265260"/>
                  <a:ext cx="61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E459684-4739-4501-935C-ADE8144DCCA7}"/>
                    </a:ext>
                  </a:extLst>
                </p14:cNvPr>
                <p14:cNvContentPartPr/>
                <p14:nvPr/>
              </p14:nvContentPartPr>
              <p14:xfrm>
                <a:off x="1904386" y="5356700"/>
                <a:ext cx="179280" cy="179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E459684-4739-4501-935C-ADE8144DCCA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886746" y="5338700"/>
                  <a:ext cx="21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E9DA1C-4F61-45CD-916C-CCF51A6DE3B1}"/>
                    </a:ext>
                  </a:extLst>
                </p14:cNvPr>
                <p14:cNvContentPartPr/>
                <p14:nvPr/>
              </p14:nvContentPartPr>
              <p14:xfrm>
                <a:off x="2183026" y="5304140"/>
                <a:ext cx="174960" cy="197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E9DA1C-4F61-45CD-916C-CCF51A6DE3B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65026" y="5286500"/>
                  <a:ext cx="2106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0F194F6-8444-423A-A368-B5DADF139951}"/>
              </a:ext>
            </a:extLst>
          </p:cNvPr>
          <p:cNvGrpSpPr/>
          <p:nvPr/>
        </p:nvGrpSpPr>
        <p:grpSpPr>
          <a:xfrm>
            <a:off x="2732746" y="5252660"/>
            <a:ext cx="210960" cy="351720"/>
            <a:chOff x="2732746" y="5252660"/>
            <a:chExt cx="2109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8D828B-BA40-41C9-88BE-FA3A39E800A3}"/>
                    </a:ext>
                  </a:extLst>
                </p14:cNvPr>
                <p14:cNvContentPartPr/>
                <p14:nvPr/>
              </p14:nvContentPartPr>
              <p14:xfrm>
                <a:off x="2732746" y="5343020"/>
                <a:ext cx="208080" cy="19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8D828B-BA40-41C9-88BE-FA3A39E800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14746" y="5325020"/>
                  <a:ext cx="243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94D7B4-A090-4BEA-84D5-1EF94B509B86}"/>
                    </a:ext>
                  </a:extLst>
                </p14:cNvPr>
                <p14:cNvContentPartPr/>
                <p14:nvPr/>
              </p14:nvContentPartPr>
              <p14:xfrm>
                <a:off x="2771266" y="5252660"/>
                <a:ext cx="172440" cy="351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94D7B4-A090-4BEA-84D5-1EF94B509B8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753266" y="5234660"/>
                  <a:ext cx="20808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67C9CA3-216C-4C9F-9D7A-051EEECD17F4}"/>
              </a:ext>
            </a:extLst>
          </p:cNvPr>
          <p:cNvGrpSpPr/>
          <p:nvPr/>
        </p:nvGrpSpPr>
        <p:grpSpPr>
          <a:xfrm>
            <a:off x="3236026" y="5308460"/>
            <a:ext cx="541080" cy="222840"/>
            <a:chOff x="3236026" y="5308460"/>
            <a:chExt cx="5410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833591E-DA9A-483E-9336-59F3B0FBC322}"/>
                    </a:ext>
                  </a:extLst>
                </p14:cNvPr>
                <p14:cNvContentPartPr/>
                <p14:nvPr/>
              </p14:nvContentPartPr>
              <p14:xfrm>
                <a:off x="3236026" y="5322860"/>
                <a:ext cx="248400" cy="187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833591E-DA9A-483E-9336-59F3B0FBC3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18026" y="5304860"/>
                  <a:ext cx="284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633E3E-5261-4698-94BE-DE2F06D5B9AA}"/>
                    </a:ext>
                  </a:extLst>
                </p14:cNvPr>
                <p14:cNvContentPartPr/>
                <p14:nvPr/>
              </p14:nvContentPartPr>
              <p14:xfrm>
                <a:off x="3640666" y="5308460"/>
                <a:ext cx="136440" cy="22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633E3E-5261-4698-94BE-DE2F06D5B9A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622666" y="5290820"/>
                  <a:ext cx="17208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73D86E2-7B94-4355-8A96-CBDB2393ADDD}"/>
                  </a:ext>
                </a:extLst>
              </p14:cNvPr>
              <p14:cNvContentPartPr/>
              <p14:nvPr/>
            </p14:nvContentPartPr>
            <p14:xfrm>
              <a:off x="2071066" y="5753780"/>
              <a:ext cx="179280" cy="233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73D86E2-7B94-4355-8A96-CBDB2393ADD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053066" y="5735780"/>
                <a:ext cx="2149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6DF5FF0-33A8-4434-8C0E-A9A299065906}"/>
                  </a:ext>
                </a:extLst>
              </p14:cNvPr>
              <p14:cNvContentPartPr/>
              <p14:nvPr/>
            </p14:nvContentPartPr>
            <p14:xfrm>
              <a:off x="3452386" y="5676380"/>
              <a:ext cx="190440" cy="243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6DF5FF0-33A8-4434-8C0E-A9A29906590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34746" y="5658740"/>
                <a:ext cx="2260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CF4E10D-25C8-4CB5-A41B-989619B4D958}"/>
                  </a:ext>
                </a:extLst>
              </p14:cNvPr>
              <p14:cNvContentPartPr/>
              <p14:nvPr/>
            </p14:nvContentPartPr>
            <p14:xfrm>
              <a:off x="1988986" y="6126740"/>
              <a:ext cx="164160" cy="213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CF4E10D-25C8-4CB5-A41B-989619B4D95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970986" y="6109100"/>
                <a:ext cx="199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4E918B9-7D6F-40F9-B78F-CF675965BE01}"/>
                  </a:ext>
                </a:extLst>
              </p14:cNvPr>
              <p14:cNvContentPartPr/>
              <p14:nvPr/>
            </p14:nvContentPartPr>
            <p14:xfrm>
              <a:off x="3323506" y="6187940"/>
              <a:ext cx="299520" cy="289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4E918B9-7D6F-40F9-B78F-CF675965BE0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305866" y="6170300"/>
                <a:ext cx="335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71F080C-DDB2-49ED-9803-0C8B4C47CCE8}"/>
                  </a:ext>
                </a:extLst>
              </p14:cNvPr>
              <p14:cNvContentPartPr/>
              <p14:nvPr/>
            </p14:nvContentPartPr>
            <p14:xfrm>
              <a:off x="1933906" y="6516980"/>
              <a:ext cx="244080" cy="3067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71F080C-DDB2-49ED-9803-0C8B4C47CCE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915906" y="6498980"/>
                <a:ext cx="2797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22A6848-8C7A-47CF-A72B-3E1B6AC9FA3F}"/>
                  </a:ext>
                </a:extLst>
              </p14:cNvPr>
              <p14:cNvContentPartPr/>
              <p14:nvPr/>
            </p14:nvContentPartPr>
            <p14:xfrm>
              <a:off x="3493786" y="6540020"/>
              <a:ext cx="155160" cy="181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22A6848-8C7A-47CF-A72B-3E1B6AC9FA3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75786" y="6522380"/>
                <a:ext cx="19080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15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B85E21-956A-4867-AA01-F055F71AC4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AC-3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A426E-86AD-44A0-9D4F-40F5FBC2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09" y="166342"/>
            <a:ext cx="8772214" cy="6619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95A02-2C48-4529-B986-9A7031A23492}"/>
              </a:ext>
            </a:extLst>
          </p:cNvPr>
          <p:cNvSpPr txBox="1"/>
          <p:nvPr/>
        </p:nvSpPr>
        <p:spPr>
          <a:xfrm rot="16200000">
            <a:off x="-920776" y="545327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FC5FF1-5388-4B7B-B261-E69BE7A3BB28}"/>
                  </a:ext>
                </a:extLst>
              </p14:cNvPr>
              <p14:cNvContentPartPr/>
              <p14:nvPr/>
            </p14:nvContentPartPr>
            <p14:xfrm>
              <a:off x="331546" y="585929"/>
              <a:ext cx="77580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FC5FF1-5388-4B7B-B261-E69BE7A3B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546" y="567929"/>
                <a:ext cx="8114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7D110F-ECAD-4992-919E-B42DA5A188DA}"/>
                  </a:ext>
                </a:extLst>
              </p14:cNvPr>
              <p14:cNvContentPartPr/>
              <p14:nvPr/>
            </p14:nvContentPartPr>
            <p14:xfrm>
              <a:off x="9434866" y="6502529"/>
              <a:ext cx="127440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7D110F-ECAD-4992-919E-B42DA5A188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7226" y="6484529"/>
                <a:ext cx="1310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4A2A31-EBCC-48E2-92C8-B67F4245D752}"/>
                  </a:ext>
                </a:extLst>
              </p14:cNvPr>
              <p14:cNvContentPartPr/>
              <p14:nvPr/>
            </p14:nvContentPartPr>
            <p14:xfrm>
              <a:off x="4635346" y="104969"/>
              <a:ext cx="385200" cy="34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4A2A31-EBCC-48E2-92C8-B67F4245D7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7346" y="86969"/>
                <a:ext cx="4208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22ECE2-08D0-471F-AFFF-586C97CB9478}"/>
                  </a:ext>
                </a:extLst>
              </p14:cNvPr>
              <p14:cNvContentPartPr/>
              <p14:nvPr/>
            </p14:nvContentPartPr>
            <p14:xfrm>
              <a:off x="7511026" y="661529"/>
              <a:ext cx="970920" cy="23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22ECE2-08D0-471F-AFFF-586C97CB94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3026" y="643889"/>
                <a:ext cx="1006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D72C68-A38A-46F0-90E1-7113033A9221}"/>
                  </a:ext>
                </a:extLst>
              </p14:cNvPr>
              <p14:cNvContentPartPr/>
              <p14:nvPr/>
            </p14:nvContentPartPr>
            <p14:xfrm>
              <a:off x="5927026" y="427889"/>
              <a:ext cx="43920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D72C68-A38A-46F0-90E1-7113033A92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9386" y="410249"/>
                <a:ext cx="474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8BD3AC-F55F-473F-B084-26286079FB73}"/>
                  </a:ext>
                </a:extLst>
              </p14:cNvPr>
              <p14:cNvContentPartPr/>
              <p14:nvPr/>
            </p14:nvContentPartPr>
            <p14:xfrm>
              <a:off x="6827746" y="380729"/>
              <a:ext cx="1323720" cy="28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8BD3AC-F55F-473F-B084-26286079FB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0106" y="362729"/>
                <a:ext cx="13593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28B459-6B6A-47CF-A4A3-1816354D1DCB}"/>
                  </a:ext>
                </a:extLst>
              </p14:cNvPr>
              <p14:cNvContentPartPr/>
              <p14:nvPr/>
            </p14:nvContentPartPr>
            <p14:xfrm>
              <a:off x="9333706" y="394769"/>
              <a:ext cx="36936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28B459-6B6A-47CF-A4A3-1816354D1D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16066" y="377129"/>
                <a:ext cx="405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7C561E-EC32-4FE5-8AE5-532A6B85BBF9}"/>
                  </a:ext>
                </a:extLst>
              </p14:cNvPr>
              <p14:cNvContentPartPr/>
              <p14:nvPr/>
            </p14:nvContentPartPr>
            <p14:xfrm>
              <a:off x="4914706" y="947729"/>
              <a:ext cx="467640" cy="60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7C561E-EC32-4FE5-8AE5-532A6B85BB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96706" y="929729"/>
                <a:ext cx="503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3C32AA-9D6A-4643-A875-B83C74CE4511}"/>
                  </a:ext>
                </a:extLst>
              </p14:cNvPr>
              <p14:cNvContentPartPr/>
              <p14:nvPr/>
            </p14:nvContentPartPr>
            <p14:xfrm>
              <a:off x="9093946" y="1012889"/>
              <a:ext cx="435600" cy="9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3C32AA-9D6A-4643-A875-B83C74CE45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75946" y="995249"/>
                <a:ext cx="4712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BDF57E-F14D-413F-BF24-08A2D16369ED}"/>
                  </a:ext>
                </a:extLst>
              </p14:cNvPr>
              <p14:cNvContentPartPr/>
              <p14:nvPr/>
            </p14:nvContentPartPr>
            <p14:xfrm>
              <a:off x="7712266" y="1005689"/>
              <a:ext cx="737280" cy="51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BDF57E-F14D-413F-BF24-08A2D16369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94626" y="987689"/>
                <a:ext cx="77292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B4E2FC8-5368-4261-A2B8-1B1C47C64DD2}"/>
              </a:ext>
            </a:extLst>
          </p:cNvPr>
          <p:cNvGrpSpPr/>
          <p:nvPr/>
        </p:nvGrpSpPr>
        <p:grpSpPr>
          <a:xfrm>
            <a:off x="3039826" y="1152209"/>
            <a:ext cx="162000" cy="156600"/>
            <a:chOff x="3039826" y="1152209"/>
            <a:chExt cx="16200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5EEEE-61FF-4343-9D26-D4B62D48B04C}"/>
                    </a:ext>
                  </a:extLst>
                </p14:cNvPr>
                <p14:cNvContentPartPr/>
                <p14:nvPr/>
              </p14:nvContentPartPr>
              <p14:xfrm>
                <a:off x="3039826" y="1230329"/>
                <a:ext cx="145440" cy="4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15EEEE-61FF-4343-9D26-D4B62D48B0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21826" y="1212689"/>
                  <a:ext cx="181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B3E49F-C546-4A4C-8228-09C0687694AC}"/>
                    </a:ext>
                  </a:extLst>
                </p14:cNvPr>
                <p14:cNvContentPartPr/>
                <p14:nvPr/>
              </p14:nvContentPartPr>
              <p14:xfrm>
                <a:off x="3161506" y="1152209"/>
                <a:ext cx="40320" cy="15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B3E49F-C546-4A4C-8228-09C0687694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43506" y="1134569"/>
                  <a:ext cx="7596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4B60512-AA3F-4F37-A03E-34764AB4E043}"/>
                  </a:ext>
                </a:extLst>
              </p14:cNvPr>
              <p14:cNvContentPartPr/>
              <p14:nvPr/>
            </p14:nvContentPartPr>
            <p14:xfrm>
              <a:off x="6706786" y="2176409"/>
              <a:ext cx="505800" cy="4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4B60512-AA3F-4F37-A03E-34764AB4E0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88786" y="2158769"/>
                <a:ext cx="54144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A55CCC6-8918-49CE-B54B-039B56D1C8D9}"/>
              </a:ext>
            </a:extLst>
          </p:cNvPr>
          <p:cNvGrpSpPr/>
          <p:nvPr/>
        </p:nvGrpSpPr>
        <p:grpSpPr>
          <a:xfrm>
            <a:off x="3578026" y="2251289"/>
            <a:ext cx="161640" cy="167040"/>
            <a:chOff x="3578026" y="2251289"/>
            <a:chExt cx="16164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82F2FE-09DA-47C2-A320-69A1BF347CE4}"/>
                    </a:ext>
                  </a:extLst>
                </p14:cNvPr>
                <p14:cNvContentPartPr/>
                <p14:nvPr/>
              </p14:nvContentPartPr>
              <p14:xfrm>
                <a:off x="3578026" y="2331929"/>
                <a:ext cx="15516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82F2FE-09DA-47C2-A320-69A1BF347C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60026" y="2313929"/>
                  <a:ext cx="190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F87F28-213C-4293-BDFB-919818C6744A}"/>
                    </a:ext>
                  </a:extLst>
                </p14:cNvPr>
                <p14:cNvContentPartPr/>
                <p14:nvPr/>
              </p14:nvContentPartPr>
              <p14:xfrm>
                <a:off x="3679906" y="2251289"/>
                <a:ext cx="59760" cy="16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F87F28-213C-4293-BDFB-919818C674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62266" y="2233649"/>
                  <a:ext cx="9540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E9A8DDC-0D77-4356-B273-3AB1ECAD2AE4}"/>
                  </a:ext>
                </a:extLst>
              </p14:cNvPr>
              <p14:cNvContentPartPr/>
              <p14:nvPr/>
            </p14:nvContentPartPr>
            <p14:xfrm>
              <a:off x="5327266" y="2489969"/>
              <a:ext cx="1383480" cy="52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E9A8DDC-0D77-4356-B273-3AB1ECAD2AE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09626" y="2471969"/>
                <a:ext cx="1419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71E1652-161B-4FA9-ACB2-3C5855077234}"/>
                  </a:ext>
                </a:extLst>
              </p14:cNvPr>
              <p14:cNvContentPartPr/>
              <p14:nvPr/>
            </p14:nvContentPartPr>
            <p14:xfrm>
              <a:off x="7087666" y="2525249"/>
              <a:ext cx="362880" cy="18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71E1652-161B-4FA9-ACB2-3C585507723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69666" y="2507609"/>
                <a:ext cx="398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61CBFA-0DE5-412A-BA8F-DB882A208A89}"/>
                  </a:ext>
                </a:extLst>
              </p14:cNvPr>
              <p14:cNvContentPartPr/>
              <p14:nvPr/>
            </p14:nvContentPartPr>
            <p14:xfrm>
              <a:off x="4621666" y="2734049"/>
              <a:ext cx="507960" cy="149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61CBFA-0DE5-412A-BA8F-DB882A208A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04026" y="2716049"/>
                <a:ext cx="543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BEE5A6-EEAA-4A47-859F-97130519522F}"/>
                  </a:ext>
                </a:extLst>
              </p14:cNvPr>
              <p14:cNvContentPartPr/>
              <p14:nvPr/>
            </p14:nvContentPartPr>
            <p14:xfrm>
              <a:off x="5666746" y="2815409"/>
              <a:ext cx="470520" cy="68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BEE5A6-EEAA-4A47-859F-97130519522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48746" y="2797409"/>
                <a:ext cx="50616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0EED5D6-A1D0-4B3E-A136-28F422A5659B}"/>
              </a:ext>
            </a:extLst>
          </p:cNvPr>
          <p:cNvGrpSpPr/>
          <p:nvPr/>
        </p:nvGrpSpPr>
        <p:grpSpPr>
          <a:xfrm>
            <a:off x="3304066" y="1478729"/>
            <a:ext cx="248760" cy="107640"/>
            <a:chOff x="3304066" y="1478729"/>
            <a:chExt cx="2487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85FD69-BE3F-41FC-BD1C-20D8003E73E2}"/>
                    </a:ext>
                  </a:extLst>
                </p14:cNvPr>
                <p14:cNvContentPartPr/>
                <p14:nvPr/>
              </p14:nvContentPartPr>
              <p14:xfrm>
                <a:off x="3304066" y="1540649"/>
                <a:ext cx="186480" cy="4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85FD69-BE3F-41FC-BD1C-20D8003E73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86066" y="1523009"/>
                  <a:ext cx="222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B48837-A27B-4D38-A601-619A9711D727}"/>
                    </a:ext>
                  </a:extLst>
                </p14:cNvPr>
                <p14:cNvContentPartPr/>
                <p14:nvPr/>
              </p14:nvContentPartPr>
              <p14:xfrm>
                <a:off x="3464986" y="1478729"/>
                <a:ext cx="87840" cy="107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B48837-A27B-4D38-A601-619A9711D7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47346" y="1460729"/>
                  <a:ext cx="12348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2740372-71B0-461C-9E69-D354EF820802}"/>
                  </a:ext>
                </a:extLst>
              </p14:cNvPr>
              <p14:cNvContentPartPr/>
              <p14:nvPr/>
            </p14:nvContentPartPr>
            <p14:xfrm>
              <a:off x="6526426" y="1633169"/>
              <a:ext cx="452880" cy="7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2740372-71B0-461C-9E69-D354EF82080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08426" y="1615529"/>
                <a:ext cx="4885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5E19B5E-FF2E-4E51-8FAA-FAE7453BF2E9}"/>
                  </a:ext>
                </a:extLst>
              </p14:cNvPr>
              <p14:cNvContentPartPr/>
              <p14:nvPr/>
            </p14:nvContentPartPr>
            <p14:xfrm>
              <a:off x="3827506" y="1931609"/>
              <a:ext cx="203436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5E19B5E-FF2E-4E51-8FAA-FAE7453BF2E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09866" y="1913609"/>
                <a:ext cx="20700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AD76DCA-B7E2-47E5-998B-B15658A649FE}"/>
                  </a:ext>
                </a:extLst>
              </p14:cNvPr>
              <p14:cNvContentPartPr/>
              <p14:nvPr/>
            </p14:nvContentPartPr>
            <p14:xfrm>
              <a:off x="6700666" y="1823969"/>
              <a:ext cx="503280" cy="465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AD76DCA-B7E2-47E5-998B-B15658A649F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82666" y="1805969"/>
                <a:ext cx="538920" cy="50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5C11AB3F-936F-43E4-92DE-40E67E829607}"/>
              </a:ext>
            </a:extLst>
          </p:cNvPr>
          <p:cNvGrpSpPr/>
          <p:nvPr/>
        </p:nvGrpSpPr>
        <p:grpSpPr>
          <a:xfrm>
            <a:off x="5323306" y="3663929"/>
            <a:ext cx="626040" cy="74520"/>
            <a:chOff x="5323306" y="3663929"/>
            <a:chExt cx="6260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E9B12DF-FF70-4B86-96F6-6A849D9F8035}"/>
                    </a:ext>
                  </a:extLst>
                </p14:cNvPr>
                <p14:cNvContentPartPr/>
                <p14:nvPr/>
              </p14:nvContentPartPr>
              <p14:xfrm>
                <a:off x="5323306" y="3663929"/>
                <a:ext cx="178920" cy="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E9B12DF-FF70-4B86-96F6-6A849D9F80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05666" y="3645929"/>
                  <a:ext cx="214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74382B-0998-4540-A2FE-A56FAB1EE6CD}"/>
                    </a:ext>
                  </a:extLst>
                </p14:cNvPr>
                <p14:cNvContentPartPr/>
                <p14:nvPr/>
              </p14:nvContentPartPr>
              <p14:xfrm>
                <a:off x="5781226" y="3715769"/>
                <a:ext cx="168120" cy="2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74382B-0998-4540-A2FE-A56FAB1EE6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63586" y="3698129"/>
                  <a:ext cx="2037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39DB41D-CFA7-4B44-9771-1F24C5917882}"/>
                  </a:ext>
                </a:extLst>
              </p14:cNvPr>
              <p14:cNvContentPartPr/>
              <p14:nvPr/>
            </p14:nvContentPartPr>
            <p14:xfrm>
              <a:off x="6960586" y="3618569"/>
              <a:ext cx="329760" cy="33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39DB41D-CFA7-4B44-9771-1F24C591788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42586" y="3600929"/>
                <a:ext cx="365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1088C4B-E980-4CF4-8F00-1C092E4B2617}"/>
                  </a:ext>
                </a:extLst>
              </p14:cNvPr>
              <p14:cNvContentPartPr/>
              <p14:nvPr/>
            </p14:nvContentPartPr>
            <p14:xfrm>
              <a:off x="9919426" y="3684089"/>
              <a:ext cx="214920" cy="16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1088C4B-E980-4CF4-8F00-1C092E4B26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01786" y="3666089"/>
                <a:ext cx="250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3CCE68-F3D8-428C-86F9-1635881340F3}"/>
                  </a:ext>
                </a:extLst>
              </p14:cNvPr>
              <p14:cNvContentPartPr/>
              <p14:nvPr/>
            </p14:nvContentPartPr>
            <p14:xfrm>
              <a:off x="4133506" y="5268089"/>
              <a:ext cx="447840" cy="29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3CCE68-F3D8-428C-86F9-1635881340F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15506" y="5250089"/>
                <a:ext cx="483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A78AC720-6997-4354-B47C-C22A7134723D}"/>
              </a:ext>
            </a:extLst>
          </p:cNvPr>
          <p:cNvGrpSpPr/>
          <p:nvPr/>
        </p:nvGrpSpPr>
        <p:grpSpPr>
          <a:xfrm>
            <a:off x="3067546" y="3929609"/>
            <a:ext cx="198720" cy="221040"/>
            <a:chOff x="3067546" y="3929609"/>
            <a:chExt cx="1987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983BF4-9D8A-4761-8AFE-28F5274284D1}"/>
                    </a:ext>
                  </a:extLst>
                </p14:cNvPr>
                <p14:cNvContentPartPr/>
                <p14:nvPr/>
              </p14:nvContentPartPr>
              <p14:xfrm>
                <a:off x="3067546" y="3983609"/>
                <a:ext cx="156960" cy="7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983BF4-9D8A-4761-8AFE-28F5274284D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49546" y="3965969"/>
                  <a:ext cx="192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9E624C2-C94A-4474-BCE8-F5F3D37C7CE0}"/>
                    </a:ext>
                  </a:extLst>
                </p14:cNvPr>
                <p14:cNvContentPartPr/>
                <p14:nvPr/>
              </p14:nvContentPartPr>
              <p14:xfrm>
                <a:off x="3160786" y="3929609"/>
                <a:ext cx="105480" cy="22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9E624C2-C94A-4474-BCE8-F5F3D37C7CE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2786" y="3911969"/>
                  <a:ext cx="1411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6E1846-871F-491D-A7D1-18258455E2F5}"/>
              </a:ext>
            </a:extLst>
          </p:cNvPr>
          <p:cNvGrpSpPr/>
          <p:nvPr/>
        </p:nvGrpSpPr>
        <p:grpSpPr>
          <a:xfrm>
            <a:off x="4209106" y="4106369"/>
            <a:ext cx="668880" cy="41400"/>
            <a:chOff x="4209106" y="4106369"/>
            <a:chExt cx="668880" cy="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F81D44-8D5B-4946-A16D-D5E4D926A477}"/>
                    </a:ext>
                  </a:extLst>
                </p14:cNvPr>
                <p14:cNvContentPartPr/>
                <p14:nvPr/>
              </p14:nvContentPartPr>
              <p14:xfrm>
                <a:off x="4209106" y="4115009"/>
                <a:ext cx="148680" cy="3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F81D44-8D5B-4946-A16D-D5E4D926A4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91106" y="4097369"/>
                  <a:ext cx="184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25C19B-78DD-451C-802D-3C38C8DBEDFB}"/>
                    </a:ext>
                  </a:extLst>
                </p14:cNvPr>
                <p14:cNvContentPartPr/>
                <p14:nvPr/>
              </p14:nvContentPartPr>
              <p14:xfrm>
                <a:off x="4658386" y="4106369"/>
                <a:ext cx="219600" cy="1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25C19B-78DD-451C-802D-3C38C8DBED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40746" y="4088369"/>
                  <a:ext cx="2552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EE2664D-4C0B-4B16-A319-4AEE76342A33}"/>
              </a:ext>
            </a:extLst>
          </p:cNvPr>
          <p:cNvGrpSpPr/>
          <p:nvPr/>
        </p:nvGrpSpPr>
        <p:grpSpPr>
          <a:xfrm>
            <a:off x="4596826" y="4376009"/>
            <a:ext cx="726120" cy="55440"/>
            <a:chOff x="4596826" y="4376009"/>
            <a:chExt cx="726120" cy="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9F10B2-3914-4338-8E58-F62034CB86B7}"/>
                    </a:ext>
                  </a:extLst>
                </p14:cNvPr>
                <p14:cNvContentPartPr/>
                <p14:nvPr/>
              </p14:nvContentPartPr>
              <p14:xfrm>
                <a:off x="4596826" y="4414889"/>
                <a:ext cx="120240" cy="1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9F10B2-3914-4338-8E58-F62034CB86B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78826" y="4396889"/>
                  <a:ext cx="15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301CE5-E1DF-411B-B653-335A4827B255}"/>
                    </a:ext>
                  </a:extLst>
                </p14:cNvPr>
                <p14:cNvContentPartPr/>
                <p14:nvPr/>
              </p14:nvContentPartPr>
              <p14:xfrm>
                <a:off x="5174266" y="4376009"/>
                <a:ext cx="88920" cy="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301CE5-E1DF-411B-B653-335A4827B2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56266" y="4358369"/>
                  <a:ext cx="124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B27535-1472-4419-981D-8F32E7223FBD}"/>
                    </a:ext>
                  </a:extLst>
                </p14:cNvPr>
                <p14:cNvContentPartPr/>
                <p14:nvPr/>
              </p14:nvContentPartPr>
              <p14:xfrm>
                <a:off x="5106946" y="4394009"/>
                <a:ext cx="216000" cy="1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B27535-1472-4419-981D-8F32E7223F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89306" y="4376009"/>
                  <a:ext cx="2516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CF02227-D601-4515-BA5A-ABD72D649F4C}"/>
                  </a:ext>
                </a:extLst>
              </p14:cNvPr>
              <p14:cNvContentPartPr/>
              <p14:nvPr/>
            </p14:nvContentPartPr>
            <p14:xfrm>
              <a:off x="3802666" y="4410929"/>
              <a:ext cx="693360" cy="29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CF02227-D601-4515-BA5A-ABD72D649F4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785026" y="4392929"/>
                <a:ext cx="729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59D3A5E-69B7-4D9C-ADDB-A9CA1FEA004D}"/>
                  </a:ext>
                </a:extLst>
              </p14:cNvPr>
              <p14:cNvContentPartPr/>
              <p14:nvPr/>
            </p14:nvContentPartPr>
            <p14:xfrm>
              <a:off x="6734866" y="4417049"/>
              <a:ext cx="645840" cy="4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59D3A5E-69B7-4D9C-ADDB-A9CA1FEA004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16866" y="4399409"/>
                <a:ext cx="6814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76DB523-40E4-4592-8297-65FAFF097A37}"/>
                  </a:ext>
                </a:extLst>
              </p14:cNvPr>
              <p14:cNvContentPartPr/>
              <p14:nvPr/>
            </p14:nvContentPartPr>
            <p14:xfrm>
              <a:off x="9638986" y="4464929"/>
              <a:ext cx="886680" cy="64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76DB523-40E4-4592-8297-65FAFF097A3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621346" y="4446929"/>
                <a:ext cx="922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B44EC6A-9724-4E76-B7F4-CB21E02C2D64}"/>
                  </a:ext>
                </a:extLst>
              </p14:cNvPr>
              <p14:cNvContentPartPr/>
              <p14:nvPr/>
            </p14:nvContentPartPr>
            <p14:xfrm>
              <a:off x="4389106" y="4678409"/>
              <a:ext cx="201960" cy="28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B44EC6A-9724-4E76-B7F4-CB21E02C2D6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371106" y="4660409"/>
                <a:ext cx="237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E899B1C-D2AF-405B-895B-E319CCB892B3}"/>
                  </a:ext>
                </a:extLst>
              </p14:cNvPr>
              <p14:cNvContentPartPr/>
              <p14:nvPr/>
            </p14:nvContentPartPr>
            <p14:xfrm>
              <a:off x="5185066" y="4719449"/>
              <a:ext cx="188280" cy="6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E899B1C-D2AF-405B-895B-E319CCB892B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167066" y="4701449"/>
                <a:ext cx="223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BEABC7-1C0C-4516-AD41-8CF403AB5222}"/>
                  </a:ext>
                </a:extLst>
              </p14:cNvPr>
              <p14:cNvContentPartPr/>
              <p14:nvPr/>
            </p14:nvContentPartPr>
            <p14:xfrm>
              <a:off x="3891946" y="4958129"/>
              <a:ext cx="1213560" cy="30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BEABC7-1C0C-4516-AD41-8CF403AB522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874306" y="4940129"/>
                <a:ext cx="124920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1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F9845-6FBE-4F49-B12F-F871FEF1A1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Path consistency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993BF-62B0-424D-8A03-497574146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Arc consistence can help </a:t>
            </a:r>
            <a:r>
              <a:rPr lang="en-US" sz="2400" b="1" dirty="0"/>
              <a:t>reduce the domains </a:t>
            </a:r>
            <a:r>
              <a:rPr lang="en-US" sz="2400" dirty="0"/>
              <a:t>of variables. </a:t>
            </a:r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r>
              <a:rPr lang="en-US" sz="2400" dirty="0"/>
              <a:t>However, sometimes it tasks </a:t>
            </a:r>
            <a:r>
              <a:rPr lang="en-US" sz="2400" b="1" dirty="0"/>
              <a:t>no effect. </a:t>
            </a:r>
            <a:endParaRPr lang="en-US" sz="2400" b="1" strike="sngStrike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Path consistency: </a:t>
            </a:r>
            <a:endParaRPr lang="en-US" sz="2400" strike="sngStrike" dirty="0"/>
          </a:p>
          <a:p>
            <a:endParaRPr lang="en-US" sz="2400" dirty="0"/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r>
              <a:rPr lang="en-US" sz="2400" dirty="0"/>
              <a:t>A two-variable set {X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 err="1"/>
              <a:t>X</a:t>
            </a:r>
            <a:r>
              <a:rPr lang="en-US" sz="2400" baseline="-25000" dirty="0" err="1"/>
              <a:t>j</a:t>
            </a:r>
            <a:r>
              <a:rPr lang="en-US" sz="2400" dirty="0"/>
              <a:t>} is </a:t>
            </a:r>
            <a:r>
              <a:rPr lang="en-US" sz="2400" b="1" dirty="0"/>
              <a:t>path-consistent</a:t>
            </a:r>
            <a:r>
              <a:rPr lang="en-US" sz="2400" dirty="0"/>
              <a:t> </a:t>
            </a:r>
            <a:r>
              <a:rPr lang="en-US" sz="2400" dirty="0" err="1"/>
              <a:t>wrt</a:t>
            </a:r>
            <a:r>
              <a:rPr lang="en-US" sz="2400" dirty="0"/>
              <a:t> variable </a:t>
            </a:r>
            <a:r>
              <a:rPr lang="en-US" sz="2400" dirty="0" err="1"/>
              <a:t>X</a:t>
            </a:r>
            <a:r>
              <a:rPr lang="en-US" sz="2400" baseline="-25000" dirty="0" err="1"/>
              <a:t>m</a:t>
            </a:r>
            <a:r>
              <a:rPr lang="en-US" sz="2400" dirty="0"/>
              <a:t> if, for every </a:t>
            </a:r>
            <a:r>
              <a:rPr lang="en-US" sz="2400" b="1" dirty="0"/>
              <a:t>assignment {X</a:t>
            </a:r>
            <a:r>
              <a:rPr lang="en-US" sz="2400" b="1" baseline="-25000" dirty="0"/>
              <a:t>i</a:t>
            </a:r>
            <a:r>
              <a:rPr lang="en-US" sz="2400" b="1" dirty="0"/>
              <a:t> = a,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j</a:t>
            </a:r>
            <a:r>
              <a:rPr lang="en-US" sz="2400" b="1" dirty="0"/>
              <a:t> = b} consistent</a:t>
            </a:r>
            <a:r>
              <a:rPr lang="en-US" sz="2400" dirty="0"/>
              <a:t> with the constraints on {X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 err="1"/>
              <a:t>X</a:t>
            </a:r>
            <a:r>
              <a:rPr lang="en-US" sz="2400" baseline="-25000" dirty="0" err="1"/>
              <a:t>j</a:t>
            </a:r>
            <a:r>
              <a:rPr lang="en-US" sz="2400" dirty="0"/>
              <a:t>}, there is an </a:t>
            </a:r>
            <a:r>
              <a:rPr lang="en-US" sz="2400" b="1" dirty="0"/>
              <a:t>assignment to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</a:t>
            </a:r>
            <a:r>
              <a:rPr lang="en-US" sz="2400" b="1" dirty="0"/>
              <a:t> that satisﬁes</a:t>
            </a:r>
            <a:r>
              <a:rPr lang="en-US" sz="2400" dirty="0"/>
              <a:t> the constraints on </a:t>
            </a:r>
            <a:r>
              <a:rPr lang="en-US" sz="2400" b="1" dirty="0"/>
              <a:t>{X</a:t>
            </a:r>
            <a:r>
              <a:rPr lang="en-US" sz="2400" b="1" baseline="-25000" dirty="0"/>
              <a:t>i</a:t>
            </a:r>
            <a:r>
              <a:rPr lang="en-US" sz="2400" b="1" dirty="0"/>
              <a:t>,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</a:t>
            </a:r>
            <a:r>
              <a:rPr lang="en-US" sz="2400" b="1" dirty="0"/>
              <a:t>} and {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</a:t>
            </a:r>
            <a:r>
              <a:rPr lang="en-US" sz="2400" b="1" dirty="0"/>
              <a:t>,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j</a:t>
            </a:r>
            <a:r>
              <a:rPr lang="en-US" sz="2400" b="1" dirty="0"/>
              <a:t>}</a:t>
            </a:r>
            <a:r>
              <a:rPr lang="en-US" sz="2400" dirty="0"/>
              <a:t>. </a:t>
            </a: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sz="2400" strike="sngStrike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415B1F-34EF-4526-A607-EDF79515783D}"/>
                  </a:ext>
                </a:extLst>
              </p14:cNvPr>
              <p14:cNvContentPartPr/>
              <p14:nvPr/>
            </p14:nvContentPartPr>
            <p14:xfrm>
              <a:off x="412186" y="498809"/>
              <a:ext cx="1661040" cy="3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415B1F-34EF-4526-A607-EDF7951578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46" y="481169"/>
                <a:ext cx="1696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D1D2C1-6359-46DE-A233-008A3A139264}"/>
                  </a:ext>
                </a:extLst>
              </p14:cNvPr>
              <p14:cNvContentPartPr/>
              <p14:nvPr/>
            </p14:nvContentPartPr>
            <p14:xfrm>
              <a:off x="5416546" y="1297289"/>
              <a:ext cx="1080360" cy="15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D1D2C1-6359-46DE-A233-008A3A1392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8906" y="1279649"/>
                <a:ext cx="1116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4497C2-0302-43A4-AFB3-921CD7A251D1}"/>
                  </a:ext>
                </a:extLst>
              </p14:cNvPr>
              <p14:cNvContentPartPr/>
              <p14:nvPr/>
            </p14:nvContentPartPr>
            <p14:xfrm>
              <a:off x="4613026" y="2214929"/>
              <a:ext cx="1204560" cy="19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4497C2-0302-43A4-AFB3-921CD7A251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5026" y="2197289"/>
                <a:ext cx="12402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82D848-CA8A-4FA5-8D68-D862266E7EF6}"/>
                  </a:ext>
                </a:extLst>
              </p14:cNvPr>
              <p14:cNvContentPartPr/>
              <p14:nvPr/>
            </p14:nvContentPartPr>
            <p14:xfrm>
              <a:off x="7554946" y="5179529"/>
              <a:ext cx="710280" cy="8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82D848-CA8A-4FA5-8D68-D862266E7E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6946" y="5161529"/>
                <a:ext cx="745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C2E02-0692-4DFB-9919-767673EBBF8D}"/>
                  </a:ext>
                </a:extLst>
              </p14:cNvPr>
              <p14:cNvContentPartPr/>
              <p14:nvPr/>
            </p14:nvContentPartPr>
            <p14:xfrm>
              <a:off x="9266746" y="5245769"/>
              <a:ext cx="81864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C2E02-0692-4DFB-9919-767673EBBF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8746" y="5227769"/>
                <a:ext cx="854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6D516F-6256-452E-AA69-C0AF355BE06C}"/>
                  </a:ext>
                </a:extLst>
              </p14:cNvPr>
              <p14:cNvContentPartPr/>
              <p14:nvPr/>
            </p14:nvContentPartPr>
            <p14:xfrm>
              <a:off x="8305186" y="5203649"/>
              <a:ext cx="360" cy="158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6D516F-6256-452E-AA69-C0AF355BE0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87186" y="5185649"/>
                <a:ext cx="36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7A8969-1B0C-4E2B-9254-B0C83705016B}"/>
                  </a:ext>
                </a:extLst>
              </p14:cNvPr>
              <p14:cNvContentPartPr/>
              <p14:nvPr/>
            </p14:nvContentPartPr>
            <p14:xfrm>
              <a:off x="9333706" y="5247929"/>
              <a:ext cx="31680" cy="13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7A8969-1B0C-4E2B-9254-B0C8370501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16066" y="5230289"/>
                <a:ext cx="6732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89500F3-F5D2-4C8D-8381-211E76B43B39}"/>
              </a:ext>
            </a:extLst>
          </p:cNvPr>
          <p:cNvGrpSpPr/>
          <p:nvPr/>
        </p:nvGrpSpPr>
        <p:grpSpPr>
          <a:xfrm>
            <a:off x="175666" y="4221569"/>
            <a:ext cx="366120" cy="205200"/>
            <a:chOff x="175666" y="4221569"/>
            <a:chExt cx="3661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021F57-C704-4630-AF03-BC337A97AB9A}"/>
                    </a:ext>
                  </a:extLst>
                </p14:cNvPr>
                <p14:cNvContentPartPr/>
                <p14:nvPr/>
              </p14:nvContentPartPr>
              <p14:xfrm>
                <a:off x="175666" y="4310129"/>
                <a:ext cx="29304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021F57-C704-4630-AF03-BC337A97AB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026" y="4292129"/>
                  <a:ext cx="328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BC65E5-111C-485D-A44B-6A5C8519B8BB}"/>
                    </a:ext>
                  </a:extLst>
                </p14:cNvPr>
                <p14:cNvContentPartPr/>
                <p14:nvPr/>
              </p14:nvContentPartPr>
              <p14:xfrm>
                <a:off x="394906" y="4221569"/>
                <a:ext cx="146880" cy="20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BC65E5-111C-485D-A44B-6A5C8519B8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266" y="4203569"/>
                  <a:ext cx="18252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02CB2A-62BE-4896-9287-737B94102175}"/>
                  </a:ext>
                </a:extLst>
              </p14:cNvPr>
              <p14:cNvContentPartPr/>
              <p14:nvPr/>
            </p14:nvContentPartPr>
            <p14:xfrm>
              <a:off x="8253346" y="4433969"/>
              <a:ext cx="352080" cy="4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02CB2A-62BE-4896-9287-737B941021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5346" y="4416329"/>
                <a:ext cx="38772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DAFB1-1FED-4438-9724-F75276A30F59}"/>
              </a:ext>
            </a:extLst>
          </p:cNvPr>
          <p:cNvGrpSpPr/>
          <p:nvPr/>
        </p:nvGrpSpPr>
        <p:grpSpPr>
          <a:xfrm>
            <a:off x="2418466" y="4746809"/>
            <a:ext cx="1149840" cy="52560"/>
            <a:chOff x="2418466" y="4746809"/>
            <a:chExt cx="114984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1DC8FF-BB9B-428D-85D3-1935643BA62F}"/>
                    </a:ext>
                  </a:extLst>
                </p14:cNvPr>
                <p14:cNvContentPartPr/>
                <p14:nvPr/>
              </p14:nvContentPartPr>
              <p14:xfrm>
                <a:off x="2418466" y="4788569"/>
                <a:ext cx="339840" cy="9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1DC8FF-BB9B-428D-85D3-1935643BA6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0466" y="4770929"/>
                  <a:ext cx="37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5FE4A1-7A04-40C2-916C-6D4F2D02D9C8}"/>
                    </a:ext>
                  </a:extLst>
                </p14:cNvPr>
                <p14:cNvContentPartPr/>
                <p14:nvPr/>
              </p14:nvContentPartPr>
              <p14:xfrm>
                <a:off x="3271666" y="4746809"/>
                <a:ext cx="296640" cy="5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5FE4A1-7A04-40C2-916C-6D4F2D02D9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54026" y="4728809"/>
                  <a:ext cx="33228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91B029-A0CF-474B-B490-86031BB3EC57}"/>
                  </a:ext>
                </a:extLst>
              </p14:cNvPr>
              <p14:cNvContentPartPr/>
              <p14:nvPr/>
            </p14:nvContentPartPr>
            <p14:xfrm>
              <a:off x="2648506" y="5137409"/>
              <a:ext cx="424800" cy="11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91B029-A0CF-474B-B490-86031BB3EC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0866" y="5119769"/>
                <a:ext cx="46044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945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538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 Light</vt:lpstr>
      <vt:lpstr>Arial</vt:lpstr>
      <vt:lpstr>Cambria Math</vt:lpstr>
      <vt:lpstr>Wingdings</vt:lpstr>
      <vt:lpstr>Roboto</vt:lpstr>
      <vt:lpstr>Calibri</vt:lpstr>
      <vt:lpstr>Theme2</vt:lpstr>
      <vt:lpstr>Solve CSPs using Constraint Propagation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99</cp:revision>
  <dcterms:created xsi:type="dcterms:W3CDTF">2020-05-09T15:17:11Z</dcterms:created>
  <dcterms:modified xsi:type="dcterms:W3CDTF">2022-04-23T04:52:07Z</dcterms:modified>
</cp:coreProperties>
</file>